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1" r:id="rId5"/>
    <p:sldId id="259" r:id="rId6"/>
    <p:sldId id="258" r:id="rId7"/>
    <p:sldId id="260" r:id="rId8"/>
    <p:sldId id="277" r:id="rId9"/>
    <p:sldId id="275" r:id="rId10"/>
    <p:sldId id="278" r:id="rId11"/>
    <p:sldId id="279" r:id="rId12"/>
    <p:sldId id="280" r:id="rId13"/>
    <p:sldId id="281" r:id="rId14"/>
    <p:sldId id="282" r:id="rId15"/>
    <p:sldId id="263" r:id="rId16"/>
    <p:sldId id="283" r:id="rId17"/>
    <p:sldId id="284" r:id="rId18"/>
    <p:sldId id="285" r:id="rId19"/>
    <p:sldId id="286" r:id="rId20"/>
    <p:sldId id="287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926F9-7380-41C4-938E-EFC17EE786E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088C4C-FE6B-48CB-A68F-701E0365C887}">
      <dgm:prSet/>
      <dgm:spPr/>
      <dgm:t>
        <a:bodyPr/>
        <a:lstStyle/>
        <a:p>
          <a:pPr rtl="0"/>
          <a:r>
            <a:rPr lang="sr-Latn-RS" smtClean="0"/>
            <a:t>Identifikovana opasna oprema</a:t>
          </a:r>
          <a:endParaRPr lang="en-US"/>
        </a:p>
      </dgm:t>
    </dgm:pt>
    <dgm:pt modelId="{21458B6D-2563-4AC9-9852-E85FC74CE55C}" type="parTrans" cxnId="{589E6784-10A1-4DB8-88BB-DA0A6B819323}">
      <dgm:prSet/>
      <dgm:spPr/>
      <dgm:t>
        <a:bodyPr/>
        <a:lstStyle/>
        <a:p>
          <a:endParaRPr lang="en-US"/>
        </a:p>
      </dgm:t>
    </dgm:pt>
    <dgm:pt modelId="{935B86EF-5089-433E-885E-836D5E1D15DD}" type="sibTrans" cxnId="{589E6784-10A1-4DB8-88BB-DA0A6B819323}">
      <dgm:prSet/>
      <dgm:spPr/>
      <dgm:t>
        <a:bodyPr/>
        <a:lstStyle/>
        <a:p>
          <a:endParaRPr lang="en-US"/>
        </a:p>
      </dgm:t>
    </dgm:pt>
    <dgm:pt modelId="{6D5D23BE-7373-441D-964D-CFC448F547C6}">
      <dgm:prSet/>
      <dgm:spPr/>
      <dgm:t>
        <a:bodyPr/>
        <a:lstStyle/>
        <a:p>
          <a:pPr rtl="0"/>
          <a:r>
            <a:rPr lang="sr-Latn-RS" dirty="0" smtClean="0"/>
            <a:t>Rezervoar</a:t>
          </a:r>
          <a:endParaRPr lang="en-US" dirty="0"/>
        </a:p>
      </dgm:t>
    </dgm:pt>
    <dgm:pt modelId="{4DEB8175-10DB-4A8A-9660-54366926B32F}" type="parTrans" cxnId="{4B5F67B7-7256-4E6B-902A-EC04EE94CEA9}">
      <dgm:prSet/>
      <dgm:spPr/>
      <dgm:t>
        <a:bodyPr/>
        <a:lstStyle/>
        <a:p>
          <a:endParaRPr lang="en-US"/>
        </a:p>
      </dgm:t>
    </dgm:pt>
    <dgm:pt modelId="{175C1DA9-26FB-4415-AB63-050071509E31}" type="sibTrans" cxnId="{4B5F67B7-7256-4E6B-902A-EC04EE94CEA9}">
      <dgm:prSet/>
      <dgm:spPr/>
      <dgm:t>
        <a:bodyPr/>
        <a:lstStyle/>
        <a:p>
          <a:endParaRPr lang="en-US"/>
        </a:p>
      </dgm:t>
    </dgm:pt>
    <dgm:pt modelId="{18D73C51-68FD-4016-B9F0-F79E97365A78}">
      <dgm:prSet/>
      <dgm:spPr/>
      <dgm:t>
        <a:bodyPr/>
        <a:lstStyle/>
        <a:p>
          <a:pPr rtl="0"/>
          <a:r>
            <a:rPr lang="sr-Latn-RS" dirty="0" smtClean="0"/>
            <a:t>Cevovod</a:t>
          </a:r>
          <a:endParaRPr lang="en-US" dirty="0"/>
        </a:p>
      </dgm:t>
    </dgm:pt>
    <dgm:pt modelId="{7F603C72-5F84-4B74-BD78-E8219F1C527E}" type="parTrans" cxnId="{5893153B-62F3-4612-8996-B319A68792A4}">
      <dgm:prSet/>
      <dgm:spPr/>
      <dgm:t>
        <a:bodyPr/>
        <a:lstStyle/>
        <a:p>
          <a:endParaRPr lang="en-US"/>
        </a:p>
      </dgm:t>
    </dgm:pt>
    <dgm:pt modelId="{BE688981-E070-45CE-916B-FD5B8938D513}" type="sibTrans" cxnId="{5893153B-62F3-4612-8996-B319A68792A4}">
      <dgm:prSet/>
      <dgm:spPr/>
      <dgm:t>
        <a:bodyPr/>
        <a:lstStyle/>
        <a:p>
          <a:endParaRPr lang="en-US"/>
        </a:p>
      </dgm:t>
    </dgm:pt>
    <dgm:pt modelId="{EF7735A1-5C51-4A2C-94E2-80245DBA3C18}">
      <dgm:prSet/>
      <dgm:spPr/>
      <dgm:t>
        <a:bodyPr/>
        <a:lstStyle/>
        <a:p>
          <a:pPr rtl="0"/>
          <a:r>
            <a:rPr lang="sr-Latn-RS" smtClean="0"/>
            <a:t>Reaktor</a:t>
          </a:r>
          <a:endParaRPr lang="en-US" dirty="0"/>
        </a:p>
      </dgm:t>
    </dgm:pt>
    <dgm:pt modelId="{DC694679-BD89-4B05-8F6C-5A815F047AA0}" type="parTrans" cxnId="{A89DEFF3-F32D-4903-8D7C-367139E0ED7B}">
      <dgm:prSet/>
      <dgm:spPr/>
      <dgm:t>
        <a:bodyPr/>
        <a:lstStyle/>
        <a:p>
          <a:endParaRPr lang="sr-Latn-RS"/>
        </a:p>
      </dgm:t>
    </dgm:pt>
    <dgm:pt modelId="{5FDE1410-3ABB-4C8F-9BA1-9519320927BB}" type="sibTrans" cxnId="{A89DEFF3-F32D-4903-8D7C-367139E0ED7B}">
      <dgm:prSet/>
      <dgm:spPr/>
      <dgm:t>
        <a:bodyPr/>
        <a:lstStyle/>
        <a:p>
          <a:endParaRPr lang="sr-Latn-RS"/>
        </a:p>
      </dgm:t>
    </dgm:pt>
    <dgm:pt modelId="{D30E757A-3AAD-43AB-89DF-B3AA8BC7187C}">
      <dgm:prSet/>
      <dgm:spPr/>
      <dgm:t>
        <a:bodyPr/>
        <a:lstStyle/>
        <a:p>
          <a:pPr rtl="0"/>
          <a:r>
            <a:rPr lang="sr-Latn-RS" dirty="0" smtClean="0"/>
            <a:t>Oprema za pakovanje</a:t>
          </a:r>
          <a:endParaRPr lang="en-US" dirty="0"/>
        </a:p>
      </dgm:t>
    </dgm:pt>
    <dgm:pt modelId="{8F242A0D-5402-450C-8C36-22A20088FFC8}" type="parTrans" cxnId="{9FAE8AA1-88B6-4220-A645-42CE7C91437A}">
      <dgm:prSet/>
      <dgm:spPr/>
      <dgm:t>
        <a:bodyPr/>
        <a:lstStyle/>
        <a:p>
          <a:endParaRPr lang="sr-Latn-RS"/>
        </a:p>
      </dgm:t>
    </dgm:pt>
    <dgm:pt modelId="{9621CBD5-CAE9-4C4E-9528-8A10A238C142}" type="sibTrans" cxnId="{9FAE8AA1-88B6-4220-A645-42CE7C91437A}">
      <dgm:prSet/>
      <dgm:spPr/>
      <dgm:t>
        <a:bodyPr/>
        <a:lstStyle/>
        <a:p>
          <a:endParaRPr lang="sr-Latn-RS"/>
        </a:p>
      </dgm:t>
    </dgm:pt>
    <dgm:pt modelId="{2858A508-FE93-4353-93EA-4BF8772B0E8D}" type="pres">
      <dgm:prSet presAssocID="{3CA926F9-7380-41C4-938E-EFC17EE786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7E09C-9B0A-43EB-8F9E-0F99A6A19F89}" type="pres">
      <dgm:prSet presAssocID="{FC088C4C-FE6B-48CB-A68F-701E0365C887}" presName="root1" presStyleCnt="0"/>
      <dgm:spPr/>
    </dgm:pt>
    <dgm:pt modelId="{15ADB925-C4FF-42FE-98E5-1A45DCEC492C}" type="pres">
      <dgm:prSet presAssocID="{FC088C4C-FE6B-48CB-A68F-701E0365C887}" presName="LevelOneTextNode" presStyleLbl="node0" presStyleIdx="0" presStyleCnt="1" custAng="5400000" custLinFactX="-100000" custLinFactNeighborX="-1555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3D6C8-5046-4566-B31A-46C8F17AB158}" type="pres">
      <dgm:prSet presAssocID="{FC088C4C-FE6B-48CB-A68F-701E0365C887}" presName="level2hierChild" presStyleCnt="0"/>
      <dgm:spPr/>
    </dgm:pt>
    <dgm:pt modelId="{3716AA2F-7E1F-41AD-B62D-F9CF96180768}" type="pres">
      <dgm:prSet presAssocID="{4DEB8175-10DB-4A8A-9660-54366926B32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32D1EF3-223B-4E73-85DC-2689CF06DD8F}" type="pres">
      <dgm:prSet presAssocID="{4DEB8175-10DB-4A8A-9660-54366926B32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340190B-E6B9-4C1A-B337-3703264D0B05}" type="pres">
      <dgm:prSet presAssocID="{6D5D23BE-7373-441D-964D-CFC448F547C6}" presName="root2" presStyleCnt="0"/>
      <dgm:spPr/>
    </dgm:pt>
    <dgm:pt modelId="{F0AD5581-79F3-4A86-9553-423ECC4A63DB}" type="pres">
      <dgm:prSet presAssocID="{6D5D23BE-7373-441D-964D-CFC448F547C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4C9E01-3BFF-4D2A-8EF8-2CFC5563DAF2}" type="pres">
      <dgm:prSet presAssocID="{6D5D23BE-7373-441D-964D-CFC448F547C6}" presName="level3hierChild" presStyleCnt="0"/>
      <dgm:spPr/>
    </dgm:pt>
    <dgm:pt modelId="{C1F91336-5992-4EFD-8640-477D6378210C}" type="pres">
      <dgm:prSet presAssocID="{DC694679-BD89-4B05-8F6C-5A815F047AA0}" presName="conn2-1" presStyleLbl="parChTrans1D2" presStyleIdx="1" presStyleCnt="4"/>
      <dgm:spPr/>
      <dgm:t>
        <a:bodyPr/>
        <a:lstStyle/>
        <a:p>
          <a:endParaRPr lang="sr-Latn-RS"/>
        </a:p>
      </dgm:t>
    </dgm:pt>
    <dgm:pt modelId="{056ABC11-1200-4571-8592-257EC062FA89}" type="pres">
      <dgm:prSet presAssocID="{DC694679-BD89-4B05-8F6C-5A815F047AA0}" presName="connTx" presStyleLbl="parChTrans1D2" presStyleIdx="1" presStyleCnt="4"/>
      <dgm:spPr/>
      <dgm:t>
        <a:bodyPr/>
        <a:lstStyle/>
        <a:p>
          <a:endParaRPr lang="sr-Latn-RS"/>
        </a:p>
      </dgm:t>
    </dgm:pt>
    <dgm:pt modelId="{538AC1D4-B58A-4049-8563-CBCDA9388B11}" type="pres">
      <dgm:prSet presAssocID="{EF7735A1-5C51-4A2C-94E2-80245DBA3C18}" presName="root2" presStyleCnt="0"/>
      <dgm:spPr/>
    </dgm:pt>
    <dgm:pt modelId="{36F19290-A8E0-4378-9331-B0ED43A0C3AB}" type="pres">
      <dgm:prSet presAssocID="{EF7735A1-5C51-4A2C-94E2-80245DBA3C1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16F062C9-792E-4642-BCE7-560B76E2105A}" type="pres">
      <dgm:prSet presAssocID="{EF7735A1-5C51-4A2C-94E2-80245DBA3C18}" presName="level3hierChild" presStyleCnt="0"/>
      <dgm:spPr/>
    </dgm:pt>
    <dgm:pt modelId="{FA720D72-FEC1-49DD-BFE7-59D6DDA37117}" type="pres">
      <dgm:prSet presAssocID="{7F603C72-5F84-4B74-BD78-E8219F1C527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902583B0-571A-4EB1-ACF9-46B1E499AD30}" type="pres">
      <dgm:prSet presAssocID="{7F603C72-5F84-4B74-BD78-E8219F1C527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00FE46D-EAC5-460F-A53B-4DCDFEC1CD7F}" type="pres">
      <dgm:prSet presAssocID="{18D73C51-68FD-4016-B9F0-F79E97365A78}" presName="root2" presStyleCnt="0"/>
      <dgm:spPr/>
    </dgm:pt>
    <dgm:pt modelId="{38E92E7C-EADD-43F5-A9CB-3160A07C843A}" type="pres">
      <dgm:prSet presAssocID="{18D73C51-68FD-4016-B9F0-F79E97365A7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73BD22-376A-43D3-B1FB-90F69583E524}" type="pres">
      <dgm:prSet presAssocID="{18D73C51-68FD-4016-B9F0-F79E97365A78}" presName="level3hierChild" presStyleCnt="0"/>
      <dgm:spPr/>
    </dgm:pt>
    <dgm:pt modelId="{86F80761-152D-4093-AB3E-0C63F7AE368D}" type="pres">
      <dgm:prSet presAssocID="{8F242A0D-5402-450C-8C36-22A20088FFC8}" presName="conn2-1" presStyleLbl="parChTrans1D2" presStyleIdx="3" presStyleCnt="4"/>
      <dgm:spPr/>
      <dgm:t>
        <a:bodyPr/>
        <a:lstStyle/>
        <a:p>
          <a:endParaRPr lang="sr-Latn-RS"/>
        </a:p>
      </dgm:t>
    </dgm:pt>
    <dgm:pt modelId="{23223746-B082-49D6-8F24-BD8E5EE86E9E}" type="pres">
      <dgm:prSet presAssocID="{8F242A0D-5402-450C-8C36-22A20088FFC8}" presName="connTx" presStyleLbl="parChTrans1D2" presStyleIdx="3" presStyleCnt="4"/>
      <dgm:spPr/>
      <dgm:t>
        <a:bodyPr/>
        <a:lstStyle/>
        <a:p>
          <a:endParaRPr lang="sr-Latn-RS"/>
        </a:p>
      </dgm:t>
    </dgm:pt>
    <dgm:pt modelId="{CAA583E9-9327-4635-BC88-0B32AB153074}" type="pres">
      <dgm:prSet presAssocID="{D30E757A-3AAD-43AB-89DF-B3AA8BC7187C}" presName="root2" presStyleCnt="0"/>
      <dgm:spPr/>
    </dgm:pt>
    <dgm:pt modelId="{A657254A-1463-4DCF-8CC8-787054FB3322}" type="pres">
      <dgm:prSet presAssocID="{D30E757A-3AAD-43AB-89DF-B3AA8BC7187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45D73F10-8B3B-4A98-B95C-285A3CAF4853}" type="pres">
      <dgm:prSet presAssocID="{D30E757A-3AAD-43AB-89DF-B3AA8BC7187C}" presName="level3hierChild" presStyleCnt="0"/>
      <dgm:spPr/>
    </dgm:pt>
  </dgm:ptLst>
  <dgm:cxnLst>
    <dgm:cxn modelId="{A89DEFF3-F32D-4903-8D7C-367139E0ED7B}" srcId="{FC088C4C-FE6B-48CB-A68F-701E0365C887}" destId="{EF7735A1-5C51-4A2C-94E2-80245DBA3C18}" srcOrd="1" destOrd="0" parTransId="{DC694679-BD89-4B05-8F6C-5A815F047AA0}" sibTransId="{5FDE1410-3ABB-4C8F-9BA1-9519320927BB}"/>
    <dgm:cxn modelId="{E64C6AC4-37A6-4A0D-ACC7-D69868FE786E}" type="presOf" srcId="{FC088C4C-FE6B-48CB-A68F-701E0365C887}" destId="{15ADB925-C4FF-42FE-98E5-1A45DCEC492C}" srcOrd="0" destOrd="0" presId="urn:microsoft.com/office/officeart/2008/layout/HorizontalMultiLevelHierarchy"/>
    <dgm:cxn modelId="{2AA1C33D-D2AD-43D8-8C44-4A4B45ED74E6}" type="presOf" srcId="{18D73C51-68FD-4016-B9F0-F79E97365A78}" destId="{38E92E7C-EADD-43F5-A9CB-3160A07C843A}" srcOrd="0" destOrd="0" presId="urn:microsoft.com/office/officeart/2008/layout/HorizontalMultiLevelHierarchy"/>
    <dgm:cxn modelId="{60A097AE-B46B-4327-80C4-A7C069130F7E}" type="presOf" srcId="{D30E757A-3AAD-43AB-89DF-B3AA8BC7187C}" destId="{A657254A-1463-4DCF-8CC8-787054FB3322}" srcOrd="0" destOrd="0" presId="urn:microsoft.com/office/officeart/2008/layout/HorizontalMultiLevelHierarchy"/>
    <dgm:cxn modelId="{9FAE8AA1-88B6-4220-A645-42CE7C91437A}" srcId="{FC088C4C-FE6B-48CB-A68F-701E0365C887}" destId="{D30E757A-3AAD-43AB-89DF-B3AA8BC7187C}" srcOrd="3" destOrd="0" parTransId="{8F242A0D-5402-450C-8C36-22A20088FFC8}" sibTransId="{9621CBD5-CAE9-4C4E-9528-8A10A238C142}"/>
    <dgm:cxn modelId="{FC6070A6-9495-46D8-B1E4-553BB9802437}" type="presOf" srcId="{7F603C72-5F84-4B74-BD78-E8219F1C527E}" destId="{902583B0-571A-4EB1-ACF9-46B1E499AD30}" srcOrd="1" destOrd="0" presId="urn:microsoft.com/office/officeart/2008/layout/HorizontalMultiLevelHierarchy"/>
    <dgm:cxn modelId="{4B5F67B7-7256-4E6B-902A-EC04EE94CEA9}" srcId="{FC088C4C-FE6B-48CB-A68F-701E0365C887}" destId="{6D5D23BE-7373-441D-964D-CFC448F547C6}" srcOrd="0" destOrd="0" parTransId="{4DEB8175-10DB-4A8A-9660-54366926B32F}" sibTransId="{175C1DA9-26FB-4415-AB63-050071509E31}"/>
    <dgm:cxn modelId="{D1310A24-B369-4B4F-B55A-4E785EB8DF81}" type="presOf" srcId="{4DEB8175-10DB-4A8A-9660-54366926B32F}" destId="{3716AA2F-7E1F-41AD-B62D-F9CF96180768}" srcOrd="0" destOrd="0" presId="urn:microsoft.com/office/officeart/2008/layout/HorizontalMultiLevelHierarchy"/>
    <dgm:cxn modelId="{7DEC5392-0880-4793-8217-AB9494091F2A}" type="presOf" srcId="{EF7735A1-5C51-4A2C-94E2-80245DBA3C18}" destId="{36F19290-A8E0-4378-9331-B0ED43A0C3AB}" srcOrd="0" destOrd="0" presId="urn:microsoft.com/office/officeart/2008/layout/HorizontalMultiLevelHierarchy"/>
    <dgm:cxn modelId="{5300DCAE-BA5A-41FB-A490-10904457A168}" type="presOf" srcId="{7F603C72-5F84-4B74-BD78-E8219F1C527E}" destId="{FA720D72-FEC1-49DD-BFE7-59D6DDA37117}" srcOrd="0" destOrd="0" presId="urn:microsoft.com/office/officeart/2008/layout/HorizontalMultiLevelHierarchy"/>
    <dgm:cxn modelId="{1258743D-4CDC-4ECE-AFCB-B5FA83360AFA}" type="presOf" srcId="{DC694679-BD89-4B05-8F6C-5A815F047AA0}" destId="{C1F91336-5992-4EFD-8640-477D6378210C}" srcOrd="0" destOrd="0" presId="urn:microsoft.com/office/officeart/2008/layout/HorizontalMultiLevelHierarchy"/>
    <dgm:cxn modelId="{5893153B-62F3-4612-8996-B319A68792A4}" srcId="{FC088C4C-FE6B-48CB-A68F-701E0365C887}" destId="{18D73C51-68FD-4016-B9F0-F79E97365A78}" srcOrd="2" destOrd="0" parTransId="{7F603C72-5F84-4B74-BD78-E8219F1C527E}" sibTransId="{BE688981-E070-45CE-916B-FD5B8938D513}"/>
    <dgm:cxn modelId="{24C3E254-2819-4844-8507-134FCED0F0C6}" type="presOf" srcId="{3CA926F9-7380-41C4-938E-EFC17EE786E7}" destId="{2858A508-FE93-4353-93EA-4BF8772B0E8D}" srcOrd="0" destOrd="0" presId="urn:microsoft.com/office/officeart/2008/layout/HorizontalMultiLevelHierarchy"/>
    <dgm:cxn modelId="{15D7DA6B-733E-40A5-98CE-221867C7A77B}" type="presOf" srcId="{4DEB8175-10DB-4A8A-9660-54366926B32F}" destId="{E32D1EF3-223B-4E73-85DC-2689CF06DD8F}" srcOrd="1" destOrd="0" presId="urn:microsoft.com/office/officeart/2008/layout/HorizontalMultiLevelHierarchy"/>
    <dgm:cxn modelId="{589E6784-10A1-4DB8-88BB-DA0A6B819323}" srcId="{3CA926F9-7380-41C4-938E-EFC17EE786E7}" destId="{FC088C4C-FE6B-48CB-A68F-701E0365C887}" srcOrd="0" destOrd="0" parTransId="{21458B6D-2563-4AC9-9852-E85FC74CE55C}" sibTransId="{935B86EF-5089-433E-885E-836D5E1D15DD}"/>
    <dgm:cxn modelId="{C1F801DB-2857-4511-AADD-F3CC0D36E22D}" type="presOf" srcId="{8F242A0D-5402-450C-8C36-22A20088FFC8}" destId="{86F80761-152D-4093-AB3E-0C63F7AE368D}" srcOrd="0" destOrd="0" presId="urn:microsoft.com/office/officeart/2008/layout/HorizontalMultiLevelHierarchy"/>
    <dgm:cxn modelId="{7829DDE6-3263-4532-99AA-904D743525D8}" type="presOf" srcId="{8F242A0D-5402-450C-8C36-22A20088FFC8}" destId="{23223746-B082-49D6-8F24-BD8E5EE86E9E}" srcOrd="1" destOrd="0" presId="urn:microsoft.com/office/officeart/2008/layout/HorizontalMultiLevelHierarchy"/>
    <dgm:cxn modelId="{66275AF0-CA36-43B5-88B8-DF9F84DED524}" type="presOf" srcId="{DC694679-BD89-4B05-8F6C-5A815F047AA0}" destId="{056ABC11-1200-4571-8592-257EC062FA89}" srcOrd="1" destOrd="0" presId="urn:microsoft.com/office/officeart/2008/layout/HorizontalMultiLevelHierarchy"/>
    <dgm:cxn modelId="{EF8714CD-E54B-425F-9BC7-94E91E23436D}" type="presOf" srcId="{6D5D23BE-7373-441D-964D-CFC448F547C6}" destId="{F0AD5581-79F3-4A86-9553-423ECC4A63DB}" srcOrd="0" destOrd="0" presId="urn:microsoft.com/office/officeart/2008/layout/HorizontalMultiLevelHierarchy"/>
    <dgm:cxn modelId="{52FEECF1-DFEC-4DD3-860B-6E52FB0ECD2C}" type="presParOf" srcId="{2858A508-FE93-4353-93EA-4BF8772B0E8D}" destId="{E7F7E09C-9B0A-43EB-8F9E-0F99A6A19F89}" srcOrd="0" destOrd="0" presId="urn:microsoft.com/office/officeart/2008/layout/HorizontalMultiLevelHierarchy"/>
    <dgm:cxn modelId="{A119835F-AA91-4912-AB78-750B84E2E40D}" type="presParOf" srcId="{E7F7E09C-9B0A-43EB-8F9E-0F99A6A19F89}" destId="{15ADB925-C4FF-42FE-98E5-1A45DCEC492C}" srcOrd="0" destOrd="0" presId="urn:microsoft.com/office/officeart/2008/layout/HorizontalMultiLevelHierarchy"/>
    <dgm:cxn modelId="{6E64D6D1-3069-449E-8BA3-110DEAE97E5A}" type="presParOf" srcId="{E7F7E09C-9B0A-43EB-8F9E-0F99A6A19F89}" destId="{BDD3D6C8-5046-4566-B31A-46C8F17AB158}" srcOrd="1" destOrd="0" presId="urn:microsoft.com/office/officeart/2008/layout/HorizontalMultiLevelHierarchy"/>
    <dgm:cxn modelId="{B9065FB5-316A-442A-8687-446D72658772}" type="presParOf" srcId="{BDD3D6C8-5046-4566-B31A-46C8F17AB158}" destId="{3716AA2F-7E1F-41AD-B62D-F9CF96180768}" srcOrd="0" destOrd="0" presId="urn:microsoft.com/office/officeart/2008/layout/HorizontalMultiLevelHierarchy"/>
    <dgm:cxn modelId="{7E5CA36A-32BC-43A2-ABB2-FDF901D63BED}" type="presParOf" srcId="{3716AA2F-7E1F-41AD-B62D-F9CF96180768}" destId="{E32D1EF3-223B-4E73-85DC-2689CF06DD8F}" srcOrd="0" destOrd="0" presId="urn:microsoft.com/office/officeart/2008/layout/HorizontalMultiLevelHierarchy"/>
    <dgm:cxn modelId="{DE8D3B50-15B7-49C6-BAC7-A73612CBE2C3}" type="presParOf" srcId="{BDD3D6C8-5046-4566-B31A-46C8F17AB158}" destId="{5340190B-E6B9-4C1A-B337-3703264D0B05}" srcOrd="1" destOrd="0" presId="urn:microsoft.com/office/officeart/2008/layout/HorizontalMultiLevelHierarchy"/>
    <dgm:cxn modelId="{28530259-DE70-4905-BA58-BB2CCA256A4D}" type="presParOf" srcId="{5340190B-E6B9-4C1A-B337-3703264D0B05}" destId="{F0AD5581-79F3-4A86-9553-423ECC4A63DB}" srcOrd="0" destOrd="0" presId="urn:microsoft.com/office/officeart/2008/layout/HorizontalMultiLevelHierarchy"/>
    <dgm:cxn modelId="{9A072466-0BAC-4221-8605-B7BBC3FFE886}" type="presParOf" srcId="{5340190B-E6B9-4C1A-B337-3703264D0B05}" destId="{D84C9E01-3BFF-4D2A-8EF8-2CFC5563DAF2}" srcOrd="1" destOrd="0" presId="urn:microsoft.com/office/officeart/2008/layout/HorizontalMultiLevelHierarchy"/>
    <dgm:cxn modelId="{E262E87C-CBBF-4062-A0F8-1B7DBBF8927E}" type="presParOf" srcId="{BDD3D6C8-5046-4566-B31A-46C8F17AB158}" destId="{C1F91336-5992-4EFD-8640-477D6378210C}" srcOrd="2" destOrd="0" presId="urn:microsoft.com/office/officeart/2008/layout/HorizontalMultiLevelHierarchy"/>
    <dgm:cxn modelId="{913FEF8B-AA36-45A1-AD2C-4C444FBAD01B}" type="presParOf" srcId="{C1F91336-5992-4EFD-8640-477D6378210C}" destId="{056ABC11-1200-4571-8592-257EC062FA89}" srcOrd="0" destOrd="0" presId="urn:microsoft.com/office/officeart/2008/layout/HorizontalMultiLevelHierarchy"/>
    <dgm:cxn modelId="{E929A200-78D9-42D2-95E9-1C152C4104EE}" type="presParOf" srcId="{BDD3D6C8-5046-4566-B31A-46C8F17AB158}" destId="{538AC1D4-B58A-4049-8563-CBCDA9388B11}" srcOrd="3" destOrd="0" presId="urn:microsoft.com/office/officeart/2008/layout/HorizontalMultiLevelHierarchy"/>
    <dgm:cxn modelId="{B82C46F4-C594-43C6-8AE7-710712B0C093}" type="presParOf" srcId="{538AC1D4-B58A-4049-8563-CBCDA9388B11}" destId="{36F19290-A8E0-4378-9331-B0ED43A0C3AB}" srcOrd="0" destOrd="0" presId="urn:microsoft.com/office/officeart/2008/layout/HorizontalMultiLevelHierarchy"/>
    <dgm:cxn modelId="{85918AE3-CBB9-4E02-A6B5-0681D9FC4F83}" type="presParOf" srcId="{538AC1D4-B58A-4049-8563-CBCDA9388B11}" destId="{16F062C9-792E-4642-BCE7-560B76E2105A}" srcOrd="1" destOrd="0" presId="urn:microsoft.com/office/officeart/2008/layout/HorizontalMultiLevelHierarchy"/>
    <dgm:cxn modelId="{97C2CED8-EED8-44C4-B944-3DA0B45A71FD}" type="presParOf" srcId="{BDD3D6C8-5046-4566-B31A-46C8F17AB158}" destId="{FA720D72-FEC1-49DD-BFE7-59D6DDA37117}" srcOrd="4" destOrd="0" presId="urn:microsoft.com/office/officeart/2008/layout/HorizontalMultiLevelHierarchy"/>
    <dgm:cxn modelId="{2F10240C-F040-492C-81E4-7805B25FB922}" type="presParOf" srcId="{FA720D72-FEC1-49DD-BFE7-59D6DDA37117}" destId="{902583B0-571A-4EB1-ACF9-46B1E499AD30}" srcOrd="0" destOrd="0" presId="urn:microsoft.com/office/officeart/2008/layout/HorizontalMultiLevelHierarchy"/>
    <dgm:cxn modelId="{42FACDF0-D820-422B-9313-F585BD95261B}" type="presParOf" srcId="{BDD3D6C8-5046-4566-B31A-46C8F17AB158}" destId="{C00FE46D-EAC5-460F-A53B-4DCDFEC1CD7F}" srcOrd="5" destOrd="0" presId="urn:microsoft.com/office/officeart/2008/layout/HorizontalMultiLevelHierarchy"/>
    <dgm:cxn modelId="{54825536-9E42-4853-85FF-2F7FE8EB3895}" type="presParOf" srcId="{C00FE46D-EAC5-460F-A53B-4DCDFEC1CD7F}" destId="{38E92E7C-EADD-43F5-A9CB-3160A07C843A}" srcOrd="0" destOrd="0" presId="urn:microsoft.com/office/officeart/2008/layout/HorizontalMultiLevelHierarchy"/>
    <dgm:cxn modelId="{C4A721BC-6D59-4416-91F8-12B8CB617FD8}" type="presParOf" srcId="{C00FE46D-EAC5-460F-A53B-4DCDFEC1CD7F}" destId="{8473BD22-376A-43D3-B1FB-90F69583E524}" srcOrd="1" destOrd="0" presId="urn:microsoft.com/office/officeart/2008/layout/HorizontalMultiLevelHierarchy"/>
    <dgm:cxn modelId="{36E67054-4F59-4FE2-BFA0-CED8C2F2AA11}" type="presParOf" srcId="{BDD3D6C8-5046-4566-B31A-46C8F17AB158}" destId="{86F80761-152D-4093-AB3E-0C63F7AE368D}" srcOrd="6" destOrd="0" presId="urn:microsoft.com/office/officeart/2008/layout/HorizontalMultiLevelHierarchy"/>
    <dgm:cxn modelId="{2AC12B3A-58AC-410A-809A-A9097D416EB7}" type="presParOf" srcId="{86F80761-152D-4093-AB3E-0C63F7AE368D}" destId="{23223746-B082-49D6-8F24-BD8E5EE86E9E}" srcOrd="0" destOrd="0" presId="urn:microsoft.com/office/officeart/2008/layout/HorizontalMultiLevelHierarchy"/>
    <dgm:cxn modelId="{9837BAFE-1272-4C80-8DB2-9F396BDE9C6D}" type="presParOf" srcId="{BDD3D6C8-5046-4566-B31A-46C8F17AB158}" destId="{CAA583E9-9327-4635-BC88-0B32AB153074}" srcOrd="7" destOrd="0" presId="urn:microsoft.com/office/officeart/2008/layout/HorizontalMultiLevelHierarchy"/>
    <dgm:cxn modelId="{8D5FFCCD-CA8E-4CE7-B074-AAE2E88A8D34}" type="presParOf" srcId="{CAA583E9-9327-4635-BC88-0B32AB153074}" destId="{A657254A-1463-4DCF-8CC8-787054FB3322}" srcOrd="0" destOrd="0" presId="urn:microsoft.com/office/officeart/2008/layout/HorizontalMultiLevelHierarchy"/>
    <dgm:cxn modelId="{61DF977D-E88A-4251-BBC3-DECD611E5EBC}" type="presParOf" srcId="{CAA583E9-9327-4635-BC88-0B32AB153074}" destId="{45D73F10-8B3B-4A98-B95C-285A3CAF48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9CA6C-7196-4533-9630-77C196F0B856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0D0B73-EADB-48A7-9DC4-EC05ECFAD4B4}">
      <dgm:prSet/>
      <dgm:spPr/>
      <dgm:t>
        <a:bodyPr/>
        <a:lstStyle/>
        <a:p>
          <a:pPr rtl="0"/>
          <a:r>
            <a:rPr lang="sr-Latn-RS" dirty="0" smtClean="0"/>
            <a:t>Identifikacija potencijalne opasne opreme</a:t>
          </a:r>
          <a:endParaRPr lang="en-US" dirty="0"/>
        </a:p>
      </dgm:t>
    </dgm:pt>
    <dgm:pt modelId="{535E5DD8-B885-4B40-B0CF-AF058A899DD6}" type="parTrans" cxnId="{12FB3523-DD13-4BF8-9709-20BDAD9AB00E}">
      <dgm:prSet/>
      <dgm:spPr/>
      <dgm:t>
        <a:bodyPr/>
        <a:lstStyle/>
        <a:p>
          <a:endParaRPr lang="en-US"/>
        </a:p>
      </dgm:t>
    </dgm:pt>
    <dgm:pt modelId="{A775D162-3715-4E64-88BD-6BCADE2F15C7}" type="sibTrans" cxnId="{12FB3523-DD13-4BF8-9709-20BDAD9AB00E}">
      <dgm:prSet/>
      <dgm:spPr/>
      <dgm:t>
        <a:bodyPr/>
        <a:lstStyle/>
        <a:p>
          <a:endParaRPr lang="en-US"/>
        </a:p>
      </dgm:t>
    </dgm:pt>
    <dgm:pt modelId="{B595165D-3992-495B-A288-824B133FCB52}">
      <dgm:prSet/>
      <dgm:spPr/>
      <dgm:t>
        <a:bodyPr/>
        <a:lstStyle/>
        <a:p>
          <a:pPr rtl="0"/>
          <a:r>
            <a:rPr lang="sr-Latn-RS" smtClean="0"/>
            <a:t>Izbor relevantne opasne opreme</a:t>
          </a:r>
          <a:endParaRPr lang="en-US"/>
        </a:p>
      </dgm:t>
    </dgm:pt>
    <dgm:pt modelId="{EAF415AB-BE9C-4C51-A80F-9C0E5DA7B85E}" type="parTrans" cxnId="{B7978382-7B30-4075-BE5F-29E37E3477BC}">
      <dgm:prSet/>
      <dgm:spPr/>
      <dgm:t>
        <a:bodyPr/>
        <a:lstStyle/>
        <a:p>
          <a:endParaRPr lang="en-US"/>
        </a:p>
      </dgm:t>
    </dgm:pt>
    <dgm:pt modelId="{B64431A9-E3FB-4367-8CB3-E8FF0CDA4C7E}" type="sibTrans" cxnId="{B7978382-7B30-4075-BE5F-29E37E3477BC}">
      <dgm:prSet/>
      <dgm:spPr/>
      <dgm:t>
        <a:bodyPr/>
        <a:lstStyle/>
        <a:p>
          <a:endParaRPr lang="en-US"/>
        </a:p>
      </dgm:t>
    </dgm:pt>
    <dgm:pt modelId="{13AD8E23-291E-4B8E-911A-ED41F1FDB0D4}">
      <dgm:prSet/>
      <dgm:spPr/>
      <dgm:t>
        <a:bodyPr/>
        <a:lstStyle/>
        <a:p>
          <a:pPr rtl="0"/>
          <a:r>
            <a:rPr lang="sr-Latn-RS" smtClean="0"/>
            <a:t>Definisanje kritičnih događaja</a:t>
          </a:r>
          <a:endParaRPr lang="en-US"/>
        </a:p>
      </dgm:t>
    </dgm:pt>
    <dgm:pt modelId="{1ABCED89-613B-473F-93E2-D5A2C07F1A04}" type="parTrans" cxnId="{DC034481-0600-44AE-B9EA-03D1FDE3A928}">
      <dgm:prSet/>
      <dgm:spPr/>
      <dgm:t>
        <a:bodyPr/>
        <a:lstStyle/>
        <a:p>
          <a:endParaRPr lang="en-US"/>
        </a:p>
      </dgm:t>
    </dgm:pt>
    <dgm:pt modelId="{F99147E0-753C-4597-B610-D72DB5040D92}" type="sibTrans" cxnId="{DC034481-0600-44AE-B9EA-03D1FDE3A928}">
      <dgm:prSet/>
      <dgm:spPr/>
      <dgm:t>
        <a:bodyPr/>
        <a:lstStyle/>
        <a:p>
          <a:endParaRPr lang="en-US"/>
        </a:p>
      </dgm:t>
    </dgm:pt>
    <dgm:pt modelId="{B2E4A701-CFCD-4EDC-8FBA-44F0534D6493}">
      <dgm:prSet/>
      <dgm:spPr/>
      <dgm:t>
        <a:bodyPr/>
        <a:lstStyle/>
        <a:p>
          <a:pPr rtl="0"/>
          <a:r>
            <a:rPr lang="sr-Latn-RS" smtClean="0"/>
            <a:t>Prikaz mogućeg razvoja događaja kroz stablo greške i stablo događaja</a:t>
          </a:r>
          <a:endParaRPr lang="en-US"/>
        </a:p>
      </dgm:t>
    </dgm:pt>
    <dgm:pt modelId="{FA5E9B5D-7A1D-4D47-BEDB-EA1659F9AA3B}" type="parTrans" cxnId="{53F396A7-3BFF-4F27-89E6-5E3FD2FACB0B}">
      <dgm:prSet/>
      <dgm:spPr/>
      <dgm:t>
        <a:bodyPr/>
        <a:lstStyle/>
        <a:p>
          <a:endParaRPr lang="en-US"/>
        </a:p>
      </dgm:t>
    </dgm:pt>
    <dgm:pt modelId="{D8F48B45-6E43-4F24-AF86-738DDB0B75F5}" type="sibTrans" cxnId="{53F396A7-3BFF-4F27-89E6-5E3FD2FACB0B}">
      <dgm:prSet/>
      <dgm:spPr/>
      <dgm:t>
        <a:bodyPr/>
        <a:lstStyle/>
        <a:p>
          <a:endParaRPr lang="en-US"/>
        </a:p>
      </dgm:t>
    </dgm:pt>
    <dgm:pt modelId="{F4C9A6CE-8790-46FA-8642-61AC2070B06A}">
      <dgm:prSet/>
      <dgm:spPr/>
      <dgm:t>
        <a:bodyPr/>
        <a:lstStyle/>
        <a:p>
          <a:pPr rtl="0"/>
          <a:r>
            <a:rPr lang="sr-Latn-RS" strike="sngStrike" dirty="0" smtClean="0">
              <a:solidFill>
                <a:srgbClr val="FF0000"/>
              </a:solidFill>
            </a:rPr>
            <a:t>Izračunavanje frekvencije kritičnog događaja</a:t>
          </a:r>
          <a:endParaRPr lang="en-US" strike="sngStrike" dirty="0">
            <a:solidFill>
              <a:srgbClr val="FF0000"/>
            </a:solidFill>
          </a:endParaRPr>
        </a:p>
      </dgm:t>
    </dgm:pt>
    <dgm:pt modelId="{AEE0E0D7-F8BE-4761-8CF6-ED11AC85186F}" type="parTrans" cxnId="{456E3478-2A75-4152-B604-2DC9355EABEF}">
      <dgm:prSet/>
      <dgm:spPr/>
      <dgm:t>
        <a:bodyPr/>
        <a:lstStyle/>
        <a:p>
          <a:endParaRPr lang="en-US"/>
        </a:p>
      </dgm:t>
    </dgm:pt>
    <dgm:pt modelId="{AA6336B4-289B-4D57-9A87-2FCB0B07F164}" type="sibTrans" cxnId="{456E3478-2A75-4152-B604-2DC9355EABEF}">
      <dgm:prSet/>
      <dgm:spPr/>
      <dgm:t>
        <a:bodyPr/>
        <a:lstStyle/>
        <a:p>
          <a:endParaRPr lang="en-US"/>
        </a:p>
      </dgm:t>
    </dgm:pt>
    <dgm:pt modelId="{CDE0086E-6C65-40BC-97E6-6E3012E220B9}">
      <dgm:prSet/>
      <dgm:spPr/>
      <dgm:t>
        <a:bodyPr/>
        <a:lstStyle/>
        <a:p>
          <a:pPr rtl="0"/>
          <a:r>
            <a:rPr lang="sr-Latn-RS" strike="sngStrike" dirty="0" smtClean="0">
              <a:solidFill>
                <a:srgbClr val="FF0000"/>
              </a:solidFill>
            </a:rPr>
            <a:t>Izračunavanje frekvencije opasnog fenomena</a:t>
          </a:r>
          <a:endParaRPr lang="en-US" strike="sngStrike" dirty="0">
            <a:solidFill>
              <a:srgbClr val="FF0000"/>
            </a:solidFill>
          </a:endParaRPr>
        </a:p>
      </dgm:t>
    </dgm:pt>
    <dgm:pt modelId="{DB5E280E-D645-4DA8-852D-B099801496AB}" type="parTrans" cxnId="{76FA6C92-2034-4DC0-9FC0-9178037F11E1}">
      <dgm:prSet/>
      <dgm:spPr/>
      <dgm:t>
        <a:bodyPr/>
        <a:lstStyle/>
        <a:p>
          <a:endParaRPr lang="en-US"/>
        </a:p>
      </dgm:t>
    </dgm:pt>
    <dgm:pt modelId="{394AAE25-4ADD-497F-A2A9-4E727CCAF8B0}" type="sibTrans" cxnId="{76FA6C92-2034-4DC0-9FC0-9178037F11E1}">
      <dgm:prSet/>
      <dgm:spPr/>
      <dgm:t>
        <a:bodyPr/>
        <a:lstStyle/>
        <a:p>
          <a:endParaRPr lang="en-US"/>
        </a:p>
      </dgm:t>
    </dgm:pt>
    <dgm:pt modelId="{091C805E-C837-43D6-B4FE-56C563B382DB}">
      <dgm:prSet/>
      <dgm:spPr/>
      <dgm:t>
        <a:bodyPr/>
        <a:lstStyle/>
        <a:p>
          <a:pPr rtl="0"/>
          <a:r>
            <a:rPr lang="sr-Latn-RS" strike="sngStrike" dirty="0" smtClean="0">
              <a:solidFill>
                <a:srgbClr val="FF0000"/>
              </a:solidFill>
            </a:rPr>
            <a:t>Određivanje klase posledica opasnog fenomena</a:t>
          </a:r>
          <a:endParaRPr lang="en-US" strike="sngStrike" dirty="0">
            <a:solidFill>
              <a:srgbClr val="FF0000"/>
            </a:solidFill>
          </a:endParaRPr>
        </a:p>
      </dgm:t>
    </dgm:pt>
    <dgm:pt modelId="{86D28F63-C1A0-4DF3-AA21-8640E282D2D2}" type="parTrans" cxnId="{42A71DCD-336C-43DD-8120-951345423A28}">
      <dgm:prSet/>
      <dgm:spPr/>
      <dgm:t>
        <a:bodyPr/>
        <a:lstStyle/>
        <a:p>
          <a:endParaRPr lang="en-US"/>
        </a:p>
      </dgm:t>
    </dgm:pt>
    <dgm:pt modelId="{30A165C4-BF6D-4882-96AA-B6FC6ED0F9B4}" type="sibTrans" cxnId="{42A71DCD-336C-43DD-8120-951345423A28}">
      <dgm:prSet/>
      <dgm:spPr/>
      <dgm:t>
        <a:bodyPr/>
        <a:lstStyle/>
        <a:p>
          <a:endParaRPr lang="en-US"/>
        </a:p>
      </dgm:t>
    </dgm:pt>
    <dgm:pt modelId="{5EE84B23-4436-4888-9E15-F312F9B8A2BE}">
      <dgm:prSet/>
      <dgm:spPr/>
      <dgm:t>
        <a:bodyPr/>
        <a:lstStyle/>
        <a:p>
          <a:pPr rtl="0"/>
          <a:r>
            <a:rPr lang="sr-Latn-RS" strike="sngStrike" dirty="0" smtClean="0">
              <a:solidFill>
                <a:srgbClr val="FF0000"/>
              </a:solidFill>
            </a:rPr>
            <a:t>Određivanje nivoa rizika</a:t>
          </a:r>
          <a:endParaRPr lang="en-US" strike="sngStrike" dirty="0">
            <a:solidFill>
              <a:srgbClr val="FF0000"/>
            </a:solidFill>
          </a:endParaRPr>
        </a:p>
      </dgm:t>
    </dgm:pt>
    <dgm:pt modelId="{3C8C6DB9-DA17-4EA8-9B35-22A3E591DCB4}" type="parTrans" cxnId="{B7207630-3123-472C-9B1F-C1DD4460D698}">
      <dgm:prSet/>
      <dgm:spPr/>
      <dgm:t>
        <a:bodyPr/>
        <a:lstStyle/>
        <a:p>
          <a:endParaRPr lang="en-US"/>
        </a:p>
      </dgm:t>
    </dgm:pt>
    <dgm:pt modelId="{78CEE322-1DC2-4D76-AC56-2B26D4E9CD4D}" type="sibTrans" cxnId="{B7207630-3123-472C-9B1F-C1DD4460D698}">
      <dgm:prSet/>
      <dgm:spPr/>
      <dgm:t>
        <a:bodyPr/>
        <a:lstStyle/>
        <a:p>
          <a:endParaRPr lang="en-US"/>
        </a:p>
      </dgm:t>
    </dgm:pt>
    <dgm:pt modelId="{AFAD0298-CFDE-493E-9277-C8799D868056}" type="pres">
      <dgm:prSet presAssocID="{55C9CA6C-7196-4533-9630-77C196F0B8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2BF0B-75BB-41D0-8049-7C2A50591A16}" type="pres">
      <dgm:prSet presAssocID="{FA0D0B73-EADB-48A7-9DC4-EC05ECFAD4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553C5-DC4D-461E-A51C-A2991E6960AC}" type="pres">
      <dgm:prSet presAssocID="{A775D162-3715-4E64-88BD-6BCADE2F15C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81A48DC8-0DA8-4479-80AF-FC3A360DCAD4}" type="pres">
      <dgm:prSet presAssocID="{A775D162-3715-4E64-88BD-6BCADE2F15C7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A7BBC00F-9484-40C5-ACC0-004E59D7A87A}" type="pres">
      <dgm:prSet presAssocID="{B595165D-3992-495B-A288-824B133FCB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1BD82-6B25-41C3-950C-A4EACE83EE29}" type="pres">
      <dgm:prSet presAssocID="{B64431A9-E3FB-4367-8CB3-E8FF0CDA4C7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839CF73-4383-4B6F-B95C-04952A8A87E4}" type="pres">
      <dgm:prSet presAssocID="{B64431A9-E3FB-4367-8CB3-E8FF0CDA4C7E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37150428-E991-4175-A3A6-8A043454F7C4}" type="pres">
      <dgm:prSet presAssocID="{13AD8E23-291E-4B8E-911A-ED41F1FDB0D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8E985-BC27-443F-8266-FFFE3F809442}" type="pres">
      <dgm:prSet presAssocID="{F99147E0-753C-4597-B610-D72DB5040D9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4D9FCE6-7933-4131-814C-95ECF04D659B}" type="pres">
      <dgm:prSet presAssocID="{F99147E0-753C-4597-B610-D72DB5040D92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FC9059D5-846E-4737-BBB7-54C5E5816A85}" type="pres">
      <dgm:prSet presAssocID="{B2E4A701-CFCD-4EDC-8FBA-44F0534D64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105D-12C1-4D44-9AD4-4FD945F470FE}" type="pres">
      <dgm:prSet presAssocID="{D8F48B45-6E43-4F24-AF86-738DDB0B75F5}" presName="sibTrans" presStyleLbl="sibTrans1D1" presStyleIdx="3" presStyleCnt="7"/>
      <dgm:spPr/>
      <dgm:t>
        <a:bodyPr/>
        <a:lstStyle/>
        <a:p>
          <a:endParaRPr lang="en-US"/>
        </a:p>
      </dgm:t>
    </dgm:pt>
    <dgm:pt modelId="{A52FD329-DD6F-45E4-BB7D-EDE256A5FC25}" type="pres">
      <dgm:prSet presAssocID="{D8F48B45-6E43-4F24-AF86-738DDB0B75F5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EF003854-5E3D-400A-8672-9E7C69EEAB64}" type="pres">
      <dgm:prSet presAssocID="{F4C9A6CE-8790-46FA-8642-61AC2070B0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566F9-9A91-4BB2-81C8-2B5A3F4DAB2C}" type="pres">
      <dgm:prSet presAssocID="{AA6336B4-289B-4D57-9A87-2FCB0B07F164}" presName="sibTrans" presStyleLbl="sibTrans1D1" presStyleIdx="4" presStyleCnt="7"/>
      <dgm:spPr/>
      <dgm:t>
        <a:bodyPr/>
        <a:lstStyle/>
        <a:p>
          <a:endParaRPr lang="en-US"/>
        </a:p>
      </dgm:t>
    </dgm:pt>
    <dgm:pt modelId="{9438E3FA-7171-43B8-A5F2-2B8DDB8DD546}" type="pres">
      <dgm:prSet presAssocID="{AA6336B4-289B-4D57-9A87-2FCB0B07F164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16BC54C1-7FC7-4CE5-9C9A-54BEC681D356}" type="pres">
      <dgm:prSet presAssocID="{CDE0086E-6C65-40BC-97E6-6E3012E220B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F142A-91AF-4F5C-B55D-57A13DFE8CC8}" type="pres">
      <dgm:prSet presAssocID="{394AAE25-4ADD-497F-A2A9-4E727CCAF8B0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50CE267-105C-4221-8EDF-A896CB44A7FC}" type="pres">
      <dgm:prSet presAssocID="{394AAE25-4ADD-497F-A2A9-4E727CCAF8B0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0D60900A-20B2-41D4-8B94-1FABA664103C}" type="pres">
      <dgm:prSet presAssocID="{091C805E-C837-43D6-B4FE-56C563B382D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DD287-A578-456B-821D-916435218EE6}" type="pres">
      <dgm:prSet presAssocID="{30A165C4-BF6D-4882-96AA-B6FC6ED0F9B4}" presName="sibTrans" presStyleLbl="sibTrans1D1" presStyleIdx="6" presStyleCnt="7"/>
      <dgm:spPr/>
      <dgm:t>
        <a:bodyPr/>
        <a:lstStyle/>
        <a:p>
          <a:endParaRPr lang="en-US"/>
        </a:p>
      </dgm:t>
    </dgm:pt>
    <dgm:pt modelId="{07E9F753-A89E-47B4-8705-D932D596E48C}" type="pres">
      <dgm:prSet presAssocID="{30A165C4-BF6D-4882-96AA-B6FC6ED0F9B4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3FA8A687-BCF6-4879-9271-B683FB8F821B}" type="pres">
      <dgm:prSet presAssocID="{5EE84B23-4436-4888-9E15-F312F9B8A2B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902A4-8AE8-4113-BFDD-E95EACC792BC}" type="presOf" srcId="{B64431A9-E3FB-4367-8CB3-E8FF0CDA4C7E}" destId="{E839CF73-4383-4B6F-B95C-04952A8A87E4}" srcOrd="1" destOrd="0" presId="urn:microsoft.com/office/officeart/2005/8/layout/bProcess3"/>
    <dgm:cxn modelId="{B7978382-7B30-4075-BE5F-29E37E3477BC}" srcId="{55C9CA6C-7196-4533-9630-77C196F0B856}" destId="{B595165D-3992-495B-A288-824B133FCB52}" srcOrd="1" destOrd="0" parTransId="{EAF415AB-BE9C-4C51-A80F-9C0E5DA7B85E}" sibTransId="{B64431A9-E3FB-4367-8CB3-E8FF0CDA4C7E}"/>
    <dgm:cxn modelId="{966E0040-B86E-4A05-B426-09383DD28937}" type="presOf" srcId="{A775D162-3715-4E64-88BD-6BCADE2F15C7}" destId="{81A48DC8-0DA8-4479-80AF-FC3A360DCAD4}" srcOrd="1" destOrd="0" presId="urn:microsoft.com/office/officeart/2005/8/layout/bProcess3"/>
    <dgm:cxn modelId="{A8935B26-8E9B-4948-9649-D0FC9A81BB69}" type="presOf" srcId="{091C805E-C837-43D6-B4FE-56C563B382DB}" destId="{0D60900A-20B2-41D4-8B94-1FABA664103C}" srcOrd="0" destOrd="0" presId="urn:microsoft.com/office/officeart/2005/8/layout/bProcess3"/>
    <dgm:cxn modelId="{9552F498-F1D7-4CE5-A795-26F4E8D44FF4}" type="presOf" srcId="{B595165D-3992-495B-A288-824B133FCB52}" destId="{A7BBC00F-9484-40C5-ACC0-004E59D7A87A}" srcOrd="0" destOrd="0" presId="urn:microsoft.com/office/officeart/2005/8/layout/bProcess3"/>
    <dgm:cxn modelId="{036A8B48-509E-44C1-9A29-C94F78839963}" type="presOf" srcId="{D8F48B45-6E43-4F24-AF86-738DDB0B75F5}" destId="{A52FD329-DD6F-45E4-BB7D-EDE256A5FC25}" srcOrd="1" destOrd="0" presId="urn:microsoft.com/office/officeart/2005/8/layout/bProcess3"/>
    <dgm:cxn modelId="{26E330F7-D33B-409B-8B73-895E4AF68C0A}" type="presOf" srcId="{B2E4A701-CFCD-4EDC-8FBA-44F0534D6493}" destId="{FC9059D5-846E-4737-BBB7-54C5E5816A85}" srcOrd="0" destOrd="0" presId="urn:microsoft.com/office/officeart/2005/8/layout/bProcess3"/>
    <dgm:cxn modelId="{456E3478-2A75-4152-B604-2DC9355EABEF}" srcId="{55C9CA6C-7196-4533-9630-77C196F0B856}" destId="{F4C9A6CE-8790-46FA-8642-61AC2070B06A}" srcOrd="4" destOrd="0" parTransId="{AEE0E0D7-F8BE-4761-8CF6-ED11AC85186F}" sibTransId="{AA6336B4-289B-4D57-9A87-2FCB0B07F164}"/>
    <dgm:cxn modelId="{B20A0AEC-1C7A-49C0-8F36-FFD6AAE7850B}" type="presOf" srcId="{5EE84B23-4436-4888-9E15-F312F9B8A2BE}" destId="{3FA8A687-BCF6-4879-9271-B683FB8F821B}" srcOrd="0" destOrd="0" presId="urn:microsoft.com/office/officeart/2005/8/layout/bProcess3"/>
    <dgm:cxn modelId="{B78D10DC-89D3-45A3-B4D0-311CD0BB23E4}" type="presOf" srcId="{55C9CA6C-7196-4533-9630-77C196F0B856}" destId="{AFAD0298-CFDE-493E-9277-C8799D868056}" srcOrd="0" destOrd="0" presId="urn:microsoft.com/office/officeart/2005/8/layout/bProcess3"/>
    <dgm:cxn modelId="{53F396A7-3BFF-4F27-89E6-5E3FD2FACB0B}" srcId="{55C9CA6C-7196-4533-9630-77C196F0B856}" destId="{B2E4A701-CFCD-4EDC-8FBA-44F0534D6493}" srcOrd="3" destOrd="0" parTransId="{FA5E9B5D-7A1D-4D47-BEDB-EA1659F9AA3B}" sibTransId="{D8F48B45-6E43-4F24-AF86-738DDB0B75F5}"/>
    <dgm:cxn modelId="{636976F8-ED8C-4FB2-960D-E0A8098B9926}" type="presOf" srcId="{AA6336B4-289B-4D57-9A87-2FCB0B07F164}" destId="{9438E3FA-7171-43B8-A5F2-2B8DDB8DD546}" srcOrd="1" destOrd="0" presId="urn:microsoft.com/office/officeart/2005/8/layout/bProcess3"/>
    <dgm:cxn modelId="{18D7CF14-37C7-48C7-A710-09F3F558B047}" type="presOf" srcId="{A775D162-3715-4E64-88BD-6BCADE2F15C7}" destId="{0F5553C5-DC4D-461E-A51C-A2991E6960AC}" srcOrd="0" destOrd="0" presId="urn:microsoft.com/office/officeart/2005/8/layout/bProcess3"/>
    <dgm:cxn modelId="{D9220D37-8347-4CFA-9C33-EF9ABF57A2C0}" type="presOf" srcId="{F99147E0-753C-4597-B610-D72DB5040D92}" destId="{D4D9FCE6-7933-4131-814C-95ECF04D659B}" srcOrd="1" destOrd="0" presId="urn:microsoft.com/office/officeart/2005/8/layout/bProcess3"/>
    <dgm:cxn modelId="{76FA6C92-2034-4DC0-9FC0-9178037F11E1}" srcId="{55C9CA6C-7196-4533-9630-77C196F0B856}" destId="{CDE0086E-6C65-40BC-97E6-6E3012E220B9}" srcOrd="5" destOrd="0" parTransId="{DB5E280E-D645-4DA8-852D-B099801496AB}" sibTransId="{394AAE25-4ADD-497F-A2A9-4E727CCAF8B0}"/>
    <dgm:cxn modelId="{42A71DCD-336C-43DD-8120-951345423A28}" srcId="{55C9CA6C-7196-4533-9630-77C196F0B856}" destId="{091C805E-C837-43D6-B4FE-56C563B382DB}" srcOrd="6" destOrd="0" parTransId="{86D28F63-C1A0-4DF3-AA21-8640E282D2D2}" sibTransId="{30A165C4-BF6D-4882-96AA-B6FC6ED0F9B4}"/>
    <dgm:cxn modelId="{F2D7CD6D-97CE-47DD-9277-AF3DF029DE39}" type="presOf" srcId="{CDE0086E-6C65-40BC-97E6-6E3012E220B9}" destId="{16BC54C1-7FC7-4CE5-9C9A-54BEC681D356}" srcOrd="0" destOrd="0" presId="urn:microsoft.com/office/officeart/2005/8/layout/bProcess3"/>
    <dgm:cxn modelId="{F67EAEC9-CE06-4448-A2C0-6ADB6C9E5906}" type="presOf" srcId="{FA0D0B73-EADB-48A7-9DC4-EC05ECFAD4B4}" destId="{43E2BF0B-75BB-41D0-8049-7C2A50591A16}" srcOrd="0" destOrd="0" presId="urn:microsoft.com/office/officeart/2005/8/layout/bProcess3"/>
    <dgm:cxn modelId="{268DB9B0-3C89-4D4C-AD2C-B489AFD26BE3}" type="presOf" srcId="{F99147E0-753C-4597-B610-D72DB5040D92}" destId="{FD58E985-BC27-443F-8266-FFFE3F809442}" srcOrd="0" destOrd="0" presId="urn:microsoft.com/office/officeart/2005/8/layout/bProcess3"/>
    <dgm:cxn modelId="{6CD28CBF-B275-49C9-882D-69D1A1C45F51}" type="presOf" srcId="{13AD8E23-291E-4B8E-911A-ED41F1FDB0D4}" destId="{37150428-E991-4175-A3A6-8A043454F7C4}" srcOrd="0" destOrd="0" presId="urn:microsoft.com/office/officeart/2005/8/layout/bProcess3"/>
    <dgm:cxn modelId="{033971E9-F69A-4236-AAA7-0CEF510C24BD}" type="presOf" srcId="{AA6336B4-289B-4D57-9A87-2FCB0B07F164}" destId="{1BB566F9-9A91-4BB2-81C8-2B5A3F4DAB2C}" srcOrd="0" destOrd="0" presId="urn:microsoft.com/office/officeart/2005/8/layout/bProcess3"/>
    <dgm:cxn modelId="{244D4F9A-A6FB-483C-9BFE-5E9CDCD6A6EB}" type="presOf" srcId="{F4C9A6CE-8790-46FA-8642-61AC2070B06A}" destId="{EF003854-5E3D-400A-8672-9E7C69EEAB64}" srcOrd="0" destOrd="0" presId="urn:microsoft.com/office/officeart/2005/8/layout/bProcess3"/>
    <dgm:cxn modelId="{C69392A4-EECD-4098-BE6D-6123AFC38B9C}" type="presOf" srcId="{30A165C4-BF6D-4882-96AA-B6FC6ED0F9B4}" destId="{1BDDD287-A578-456B-821D-916435218EE6}" srcOrd="0" destOrd="0" presId="urn:microsoft.com/office/officeart/2005/8/layout/bProcess3"/>
    <dgm:cxn modelId="{D71F2A1B-4DC5-4FD3-AC9E-42855679C64E}" type="presOf" srcId="{D8F48B45-6E43-4F24-AF86-738DDB0B75F5}" destId="{542F105D-12C1-4D44-9AD4-4FD945F470FE}" srcOrd="0" destOrd="0" presId="urn:microsoft.com/office/officeart/2005/8/layout/bProcess3"/>
    <dgm:cxn modelId="{10157B61-A334-4A1C-AC8F-6ECA8C8C04C3}" type="presOf" srcId="{394AAE25-4ADD-497F-A2A9-4E727CCAF8B0}" destId="{18FF142A-91AF-4F5C-B55D-57A13DFE8CC8}" srcOrd="0" destOrd="0" presId="urn:microsoft.com/office/officeart/2005/8/layout/bProcess3"/>
    <dgm:cxn modelId="{DC034481-0600-44AE-B9EA-03D1FDE3A928}" srcId="{55C9CA6C-7196-4533-9630-77C196F0B856}" destId="{13AD8E23-291E-4B8E-911A-ED41F1FDB0D4}" srcOrd="2" destOrd="0" parTransId="{1ABCED89-613B-473F-93E2-D5A2C07F1A04}" sibTransId="{F99147E0-753C-4597-B610-D72DB5040D92}"/>
    <dgm:cxn modelId="{12FB3523-DD13-4BF8-9709-20BDAD9AB00E}" srcId="{55C9CA6C-7196-4533-9630-77C196F0B856}" destId="{FA0D0B73-EADB-48A7-9DC4-EC05ECFAD4B4}" srcOrd="0" destOrd="0" parTransId="{535E5DD8-B885-4B40-B0CF-AF058A899DD6}" sibTransId="{A775D162-3715-4E64-88BD-6BCADE2F15C7}"/>
    <dgm:cxn modelId="{A442EE8F-F323-484A-AA2B-8A559D2175C9}" type="presOf" srcId="{B64431A9-E3FB-4367-8CB3-E8FF0CDA4C7E}" destId="{B991BD82-6B25-41C3-950C-A4EACE83EE29}" srcOrd="0" destOrd="0" presId="urn:microsoft.com/office/officeart/2005/8/layout/bProcess3"/>
    <dgm:cxn modelId="{8D25C1A5-8EEC-477B-9A03-33640FDD561B}" type="presOf" srcId="{394AAE25-4ADD-497F-A2A9-4E727CCAF8B0}" destId="{A50CE267-105C-4221-8EDF-A896CB44A7FC}" srcOrd="1" destOrd="0" presId="urn:microsoft.com/office/officeart/2005/8/layout/bProcess3"/>
    <dgm:cxn modelId="{0581F73D-D522-42BB-9CF2-77810E23E6A7}" type="presOf" srcId="{30A165C4-BF6D-4882-96AA-B6FC6ED0F9B4}" destId="{07E9F753-A89E-47B4-8705-D932D596E48C}" srcOrd="1" destOrd="0" presId="urn:microsoft.com/office/officeart/2005/8/layout/bProcess3"/>
    <dgm:cxn modelId="{B7207630-3123-472C-9B1F-C1DD4460D698}" srcId="{55C9CA6C-7196-4533-9630-77C196F0B856}" destId="{5EE84B23-4436-4888-9E15-F312F9B8A2BE}" srcOrd="7" destOrd="0" parTransId="{3C8C6DB9-DA17-4EA8-9B35-22A3E591DCB4}" sibTransId="{78CEE322-1DC2-4D76-AC56-2B26D4E9CD4D}"/>
    <dgm:cxn modelId="{107FDA4E-D553-45DA-840C-F6B508160504}" type="presParOf" srcId="{AFAD0298-CFDE-493E-9277-C8799D868056}" destId="{43E2BF0B-75BB-41D0-8049-7C2A50591A16}" srcOrd="0" destOrd="0" presId="urn:microsoft.com/office/officeart/2005/8/layout/bProcess3"/>
    <dgm:cxn modelId="{6966A65F-77BC-4091-A00D-C9CF20F6A998}" type="presParOf" srcId="{AFAD0298-CFDE-493E-9277-C8799D868056}" destId="{0F5553C5-DC4D-461E-A51C-A2991E6960AC}" srcOrd="1" destOrd="0" presId="urn:microsoft.com/office/officeart/2005/8/layout/bProcess3"/>
    <dgm:cxn modelId="{FBCEC806-418C-4B4D-8D12-942789A63A6C}" type="presParOf" srcId="{0F5553C5-DC4D-461E-A51C-A2991E6960AC}" destId="{81A48DC8-0DA8-4479-80AF-FC3A360DCAD4}" srcOrd="0" destOrd="0" presId="urn:microsoft.com/office/officeart/2005/8/layout/bProcess3"/>
    <dgm:cxn modelId="{12F9E086-329D-4D80-9B57-4ED62BF8A07F}" type="presParOf" srcId="{AFAD0298-CFDE-493E-9277-C8799D868056}" destId="{A7BBC00F-9484-40C5-ACC0-004E59D7A87A}" srcOrd="2" destOrd="0" presId="urn:microsoft.com/office/officeart/2005/8/layout/bProcess3"/>
    <dgm:cxn modelId="{056FA40E-9C8E-4DA5-89ED-804163EF2FB5}" type="presParOf" srcId="{AFAD0298-CFDE-493E-9277-C8799D868056}" destId="{B991BD82-6B25-41C3-950C-A4EACE83EE29}" srcOrd="3" destOrd="0" presId="urn:microsoft.com/office/officeart/2005/8/layout/bProcess3"/>
    <dgm:cxn modelId="{EB737DFB-AB0F-4523-AAE7-AADA96D85601}" type="presParOf" srcId="{B991BD82-6B25-41C3-950C-A4EACE83EE29}" destId="{E839CF73-4383-4B6F-B95C-04952A8A87E4}" srcOrd="0" destOrd="0" presId="urn:microsoft.com/office/officeart/2005/8/layout/bProcess3"/>
    <dgm:cxn modelId="{3BFC9D21-380D-4D72-9700-EF17377D8694}" type="presParOf" srcId="{AFAD0298-CFDE-493E-9277-C8799D868056}" destId="{37150428-E991-4175-A3A6-8A043454F7C4}" srcOrd="4" destOrd="0" presId="urn:microsoft.com/office/officeart/2005/8/layout/bProcess3"/>
    <dgm:cxn modelId="{F2F392D5-6491-4FD0-A077-DBBC52785B1F}" type="presParOf" srcId="{AFAD0298-CFDE-493E-9277-C8799D868056}" destId="{FD58E985-BC27-443F-8266-FFFE3F809442}" srcOrd="5" destOrd="0" presId="urn:microsoft.com/office/officeart/2005/8/layout/bProcess3"/>
    <dgm:cxn modelId="{90A1C12F-432B-49BA-AD1B-5281EDF2A5EB}" type="presParOf" srcId="{FD58E985-BC27-443F-8266-FFFE3F809442}" destId="{D4D9FCE6-7933-4131-814C-95ECF04D659B}" srcOrd="0" destOrd="0" presId="urn:microsoft.com/office/officeart/2005/8/layout/bProcess3"/>
    <dgm:cxn modelId="{1A745209-8BC8-4B0B-8D65-C3EC8D56A14F}" type="presParOf" srcId="{AFAD0298-CFDE-493E-9277-C8799D868056}" destId="{FC9059D5-846E-4737-BBB7-54C5E5816A85}" srcOrd="6" destOrd="0" presId="urn:microsoft.com/office/officeart/2005/8/layout/bProcess3"/>
    <dgm:cxn modelId="{1DA0A397-0A74-4220-9575-D99E07DB4F26}" type="presParOf" srcId="{AFAD0298-CFDE-493E-9277-C8799D868056}" destId="{542F105D-12C1-4D44-9AD4-4FD945F470FE}" srcOrd="7" destOrd="0" presId="urn:microsoft.com/office/officeart/2005/8/layout/bProcess3"/>
    <dgm:cxn modelId="{08103B76-4327-47C8-B7B4-B036BB49CEA1}" type="presParOf" srcId="{542F105D-12C1-4D44-9AD4-4FD945F470FE}" destId="{A52FD329-DD6F-45E4-BB7D-EDE256A5FC25}" srcOrd="0" destOrd="0" presId="urn:microsoft.com/office/officeart/2005/8/layout/bProcess3"/>
    <dgm:cxn modelId="{0FBEE9CC-8D4E-4556-9029-E9B0D03E2D88}" type="presParOf" srcId="{AFAD0298-CFDE-493E-9277-C8799D868056}" destId="{EF003854-5E3D-400A-8672-9E7C69EEAB64}" srcOrd="8" destOrd="0" presId="urn:microsoft.com/office/officeart/2005/8/layout/bProcess3"/>
    <dgm:cxn modelId="{C1529E49-1733-4148-A0E7-FF7E34F49873}" type="presParOf" srcId="{AFAD0298-CFDE-493E-9277-C8799D868056}" destId="{1BB566F9-9A91-4BB2-81C8-2B5A3F4DAB2C}" srcOrd="9" destOrd="0" presId="urn:microsoft.com/office/officeart/2005/8/layout/bProcess3"/>
    <dgm:cxn modelId="{16D9ACFA-8544-4C99-A797-9ACD6C76EEF9}" type="presParOf" srcId="{1BB566F9-9A91-4BB2-81C8-2B5A3F4DAB2C}" destId="{9438E3FA-7171-43B8-A5F2-2B8DDB8DD546}" srcOrd="0" destOrd="0" presId="urn:microsoft.com/office/officeart/2005/8/layout/bProcess3"/>
    <dgm:cxn modelId="{4A107803-6C75-45BE-97A5-465F0D868DA4}" type="presParOf" srcId="{AFAD0298-CFDE-493E-9277-C8799D868056}" destId="{16BC54C1-7FC7-4CE5-9C9A-54BEC681D356}" srcOrd="10" destOrd="0" presId="urn:microsoft.com/office/officeart/2005/8/layout/bProcess3"/>
    <dgm:cxn modelId="{290D4279-D5D6-4A17-9D10-F3F61F389342}" type="presParOf" srcId="{AFAD0298-CFDE-493E-9277-C8799D868056}" destId="{18FF142A-91AF-4F5C-B55D-57A13DFE8CC8}" srcOrd="11" destOrd="0" presId="urn:microsoft.com/office/officeart/2005/8/layout/bProcess3"/>
    <dgm:cxn modelId="{D0BE6E8C-BB98-44EE-B924-3A19C8DB2510}" type="presParOf" srcId="{18FF142A-91AF-4F5C-B55D-57A13DFE8CC8}" destId="{A50CE267-105C-4221-8EDF-A896CB44A7FC}" srcOrd="0" destOrd="0" presId="urn:microsoft.com/office/officeart/2005/8/layout/bProcess3"/>
    <dgm:cxn modelId="{B2668917-52C9-490D-94D8-FECB620EC3E7}" type="presParOf" srcId="{AFAD0298-CFDE-493E-9277-C8799D868056}" destId="{0D60900A-20B2-41D4-8B94-1FABA664103C}" srcOrd="12" destOrd="0" presId="urn:microsoft.com/office/officeart/2005/8/layout/bProcess3"/>
    <dgm:cxn modelId="{D95FFACD-4B39-4051-82EC-B31028D7028D}" type="presParOf" srcId="{AFAD0298-CFDE-493E-9277-C8799D868056}" destId="{1BDDD287-A578-456B-821D-916435218EE6}" srcOrd="13" destOrd="0" presId="urn:microsoft.com/office/officeart/2005/8/layout/bProcess3"/>
    <dgm:cxn modelId="{F898C607-F883-4F7D-B23C-A8EC06B2E1AC}" type="presParOf" srcId="{1BDDD287-A578-456B-821D-916435218EE6}" destId="{07E9F753-A89E-47B4-8705-D932D596E48C}" srcOrd="0" destOrd="0" presId="urn:microsoft.com/office/officeart/2005/8/layout/bProcess3"/>
    <dgm:cxn modelId="{F202D251-30BA-4BF0-8045-9C635B116F5D}" type="presParOf" srcId="{AFAD0298-CFDE-493E-9277-C8799D868056}" destId="{3FA8A687-BCF6-4879-9271-B683FB8F821B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80761-152D-4093-AB3E-0C63F7AE368D}">
      <dsp:nvSpPr>
        <dsp:cNvPr id="0" name=""/>
        <dsp:cNvSpPr/>
      </dsp:nvSpPr>
      <dsp:spPr>
        <a:xfrm>
          <a:off x="2589046" y="2175669"/>
          <a:ext cx="1997429" cy="155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714" y="0"/>
              </a:lnTo>
              <a:lnTo>
                <a:pt x="998714" y="1550164"/>
              </a:lnTo>
              <a:lnTo>
                <a:pt x="1997429" y="15501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900" kern="1200"/>
        </a:p>
      </dsp:txBody>
      <dsp:txXfrm>
        <a:off x="3524551" y="2887541"/>
        <a:ext cx="126419" cy="126419"/>
      </dsp:txXfrm>
    </dsp:sp>
    <dsp:sp modelId="{FA720D72-FEC1-49DD-BFE7-59D6DDA37117}">
      <dsp:nvSpPr>
        <dsp:cNvPr id="0" name=""/>
        <dsp:cNvSpPr/>
      </dsp:nvSpPr>
      <dsp:spPr>
        <a:xfrm>
          <a:off x="2589046" y="2175669"/>
          <a:ext cx="1997429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714" y="0"/>
              </a:lnTo>
              <a:lnTo>
                <a:pt x="998714" y="516721"/>
              </a:lnTo>
              <a:lnTo>
                <a:pt x="1997429" y="5167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36181" y="2382450"/>
        <a:ext cx="103159" cy="103159"/>
      </dsp:txXfrm>
    </dsp:sp>
    <dsp:sp modelId="{C1F91336-5992-4EFD-8640-477D6378210C}">
      <dsp:nvSpPr>
        <dsp:cNvPr id="0" name=""/>
        <dsp:cNvSpPr/>
      </dsp:nvSpPr>
      <dsp:spPr>
        <a:xfrm>
          <a:off x="2589046" y="1658947"/>
          <a:ext cx="1997429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998714" y="516721"/>
              </a:lnTo>
              <a:lnTo>
                <a:pt x="998714" y="0"/>
              </a:lnTo>
              <a:lnTo>
                <a:pt x="19974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700" kern="1200"/>
        </a:p>
      </dsp:txBody>
      <dsp:txXfrm>
        <a:off x="3536181" y="1865728"/>
        <a:ext cx="103159" cy="103159"/>
      </dsp:txXfrm>
    </dsp:sp>
    <dsp:sp modelId="{3716AA2F-7E1F-41AD-B62D-F9CF96180768}">
      <dsp:nvSpPr>
        <dsp:cNvPr id="0" name=""/>
        <dsp:cNvSpPr/>
      </dsp:nvSpPr>
      <dsp:spPr>
        <a:xfrm>
          <a:off x="2589046" y="625504"/>
          <a:ext cx="1997429" cy="1550164"/>
        </a:xfrm>
        <a:custGeom>
          <a:avLst/>
          <a:gdLst/>
          <a:ahLst/>
          <a:cxnLst/>
          <a:rect l="0" t="0" r="0" b="0"/>
          <a:pathLst>
            <a:path>
              <a:moveTo>
                <a:pt x="0" y="1550164"/>
              </a:moveTo>
              <a:lnTo>
                <a:pt x="998714" y="1550164"/>
              </a:lnTo>
              <a:lnTo>
                <a:pt x="998714" y="0"/>
              </a:lnTo>
              <a:lnTo>
                <a:pt x="19974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524551" y="1337377"/>
        <a:ext cx="126419" cy="126419"/>
      </dsp:txXfrm>
    </dsp:sp>
    <dsp:sp modelId="{15ADB925-C4FF-42FE-98E5-1A45DCEC492C}">
      <dsp:nvSpPr>
        <dsp:cNvPr id="0" name=""/>
        <dsp:cNvSpPr/>
      </dsp:nvSpPr>
      <dsp:spPr>
        <a:xfrm>
          <a:off x="0" y="1762291"/>
          <a:ext cx="4351338" cy="826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smtClean="0"/>
            <a:t>Identifikovana opasna oprema</a:t>
          </a:r>
          <a:endParaRPr lang="en-US" sz="2800" kern="1200"/>
        </a:p>
      </dsp:txBody>
      <dsp:txXfrm>
        <a:off x="0" y="1762291"/>
        <a:ext cx="4351338" cy="826754"/>
      </dsp:txXfrm>
    </dsp:sp>
    <dsp:sp modelId="{F0AD5581-79F3-4A86-9553-423ECC4A63DB}">
      <dsp:nvSpPr>
        <dsp:cNvPr id="0" name=""/>
        <dsp:cNvSpPr/>
      </dsp:nvSpPr>
      <dsp:spPr>
        <a:xfrm>
          <a:off x="4586475" y="212127"/>
          <a:ext cx="2711753" cy="826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Rezervoar</a:t>
          </a:r>
          <a:endParaRPr lang="en-US" sz="2800" kern="1200" dirty="0"/>
        </a:p>
      </dsp:txBody>
      <dsp:txXfrm>
        <a:off x="4586475" y="212127"/>
        <a:ext cx="2711753" cy="826754"/>
      </dsp:txXfrm>
    </dsp:sp>
    <dsp:sp modelId="{36F19290-A8E0-4378-9331-B0ED43A0C3AB}">
      <dsp:nvSpPr>
        <dsp:cNvPr id="0" name=""/>
        <dsp:cNvSpPr/>
      </dsp:nvSpPr>
      <dsp:spPr>
        <a:xfrm>
          <a:off x="4586475" y="1245570"/>
          <a:ext cx="2711753" cy="826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smtClean="0"/>
            <a:t>Reaktor</a:t>
          </a:r>
          <a:endParaRPr lang="en-US" sz="2800" kern="1200" dirty="0"/>
        </a:p>
      </dsp:txBody>
      <dsp:txXfrm>
        <a:off x="4586475" y="1245570"/>
        <a:ext cx="2711753" cy="826754"/>
      </dsp:txXfrm>
    </dsp:sp>
    <dsp:sp modelId="{38E92E7C-EADD-43F5-A9CB-3160A07C843A}">
      <dsp:nvSpPr>
        <dsp:cNvPr id="0" name=""/>
        <dsp:cNvSpPr/>
      </dsp:nvSpPr>
      <dsp:spPr>
        <a:xfrm>
          <a:off x="4586475" y="2279013"/>
          <a:ext cx="2711753" cy="826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Cevovod</a:t>
          </a:r>
          <a:endParaRPr lang="en-US" sz="2800" kern="1200" dirty="0"/>
        </a:p>
      </dsp:txBody>
      <dsp:txXfrm>
        <a:off x="4586475" y="2279013"/>
        <a:ext cx="2711753" cy="826754"/>
      </dsp:txXfrm>
    </dsp:sp>
    <dsp:sp modelId="{A657254A-1463-4DCF-8CC8-787054FB3322}">
      <dsp:nvSpPr>
        <dsp:cNvPr id="0" name=""/>
        <dsp:cNvSpPr/>
      </dsp:nvSpPr>
      <dsp:spPr>
        <a:xfrm>
          <a:off x="4586475" y="3312456"/>
          <a:ext cx="2711753" cy="826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Oprema za pakovanje</a:t>
          </a:r>
          <a:endParaRPr lang="en-US" sz="2800" kern="1200" dirty="0"/>
        </a:p>
      </dsp:txBody>
      <dsp:txXfrm>
        <a:off x="4586475" y="3312456"/>
        <a:ext cx="2711753" cy="82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53C5-DC4D-461E-A51C-A2991E6960AC}">
      <dsp:nvSpPr>
        <dsp:cNvPr id="0" name=""/>
        <dsp:cNvSpPr/>
      </dsp:nvSpPr>
      <dsp:spPr>
        <a:xfrm>
          <a:off x="1769045" y="1053526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697" y="1097215"/>
        <a:ext cx="20310" cy="4062"/>
      </dsp:txXfrm>
    </dsp:sp>
    <dsp:sp modelId="{43E2BF0B-75BB-41D0-8049-7C2A50591A16}">
      <dsp:nvSpPr>
        <dsp:cNvPr id="0" name=""/>
        <dsp:cNvSpPr/>
      </dsp:nvSpPr>
      <dsp:spPr>
        <a:xfrm>
          <a:off x="4691" y="569400"/>
          <a:ext cx="1766153" cy="105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Identifikacija potencijalne opasne opreme</a:t>
          </a:r>
          <a:endParaRPr lang="en-US" sz="1500" kern="1200" dirty="0"/>
        </a:p>
      </dsp:txBody>
      <dsp:txXfrm>
        <a:off x="4691" y="569400"/>
        <a:ext cx="1766153" cy="1059692"/>
      </dsp:txXfrm>
    </dsp:sp>
    <dsp:sp modelId="{B991BD82-6B25-41C3-950C-A4EACE83EE29}">
      <dsp:nvSpPr>
        <dsp:cNvPr id="0" name=""/>
        <dsp:cNvSpPr/>
      </dsp:nvSpPr>
      <dsp:spPr>
        <a:xfrm>
          <a:off x="3941414" y="1053526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9067" y="1097215"/>
        <a:ext cx="20310" cy="4062"/>
      </dsp:txXfrm>
    </dsp:sp>
    <dsp:sp modelId="{A7BBC00F-9484-40C5-ACC0-004E59D7A87A}">
      <dsp:nvSpPr>
        <dsp:cNvPr id="0" name=""/>
        <dsp:cNvSpPr/>
      </dsp:nvSpPr>
      <dsp:spPr>
        <a:xfrm>
          <a:off x="2177061" y="569400"/>
          <a:ext cx="1766153" cy="1059692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Izbor relevantne opasne opreme</a:t>
          </a:r>
          <a:endParaRPr lang="en-US" sz="1500" kern="1200"/>
        </a:p>
      </dsp:txBody>
      <dsp:txXfrm>
        <a:off x="2177061" y="569400"/>
        <a:ext cx="1766153" cy="1059692"/>
      </dsp:txXfrm>
    </dsp:sp>
    <dsp:sp modelId="{FD58E985-BC27-443F-8266-FFFE3F809442}">
      <dsp:nvSpPr>
        <dsp:cNvPr id="0" name=""/>
        <dsp:cNvSpPr/>
      </dsp:nvSpPr>
      <dsp:spPr>
        <a:xfrm>
          <a:off x="887768" y="1627292"/>
          <a:ext cx="4344738" cy="375615"/>
        </a:xfrm>
        <a:custGeom>
          <a:avLst/>
          <a:gdLst/>
          <a:ahLst/>
          <a:cxnLst/>
          <a:rect l="0" t="0" r="0" b="0"/>
          <a:pathLst>
            <a:path>
              <a:moveTo>
                <a:pt x="4344738" y="0"/>
              </a:moveTo>
              <a:lnTo>
                <a:pt x="4344738" y="204907"/>
              </a:lnTo>
              <a:lnTo>
                <a:pt x="0" y="204907"/>
              </a:lnTo>
              <a:lnTo>
                <a:pt x="0" y="375615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1045" y="1813069"/>
        <a:ext cx="218184" cy="4062"/>
      </dsp:txXfrm>
    </dsp:sp>
    <dsp:sp modelId="{37150428-E991-4175-A3A6-8A043454F7C4}">
      <dsp:nvSpPr>
        <dsp:cNvPr id="0" name=""/>
        <dsp:cNvSpPr/>
      </dsp:nvSpPr>
      <dsp:spPr>
        <a:xfrm>
          <a:off x="4349430" y="569400"/>
          <a:ext cx="1766153" cy="1059692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Definisanje kritičnih događaja</a:t>
          </a:r>
          <a:endParaRPr lang="en-US" sz="1500" kern="1200"/>
        </a:p>
      </dsp:txBody>
      <dsp:txXfrm>
        <a:off x="4349430" y="569400"/>
        <a:ext cx="1766153" cy="1059692"/>
      </dsp:txXfrm>
    </dsp:sp>
    <dsp:sp modelId="{542F105D-12C1-4D44-9AD4-4FD945F470FE}">
      <dsp:nvSpPr>
        <dsp:cNvPr id="0" name=""/>
        <dsp:cNvSpPr/>
      </dsp:nvSpPr>
      <dsp:spPr>
        <a:xfrm>
          <a:off x="1769045" y="2519434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697" y="2563122"/>
        <a:ext cx="20310" cy="4062"/>
      </dsp:txXfrm>
    </dsp:sp>
    <dsp:sp modelId="{FC9059D5-846E-4737-BBB7-54C5E5816A85}">
      <dsp:nvSpPr>
        <dsp:cNvPr id="0" name=""/>
        <dsp:cNvSpPr/>
      </dsp:nvSpPr>
      <dsp:spPr>
        <a:xfrm>
          <a:off x="4691" y="2035307"/>
          <a:ext cx="1766153" cy="1059692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Prikaz mogućeg razvoja događaja kroz stablo greške i stablo događaja</a:t>
          </a:r>
          <a:endParaRPr lang="en-US" sz="1500" kern="1200"/>
        </a:p>
      </dsp:txBody>
      <dsp:txXfrm>
        <a:off x="4691" y="2035307"/>
        <a:ext cx="1766153" cy="1059692"/>
      </dsp:txXfrm>
    </dsp:sp>
    <dsp:sp modelId="{1BB566F9-9A91-4BB2-81C8-2B5A3F4DAB2C}">
      <dsp:nvSpPr>
        <dsp:cNvPr id="0" name=""/>
        <dsp:cNvSpPr/>
      </dsp:nvSpPr>
      <dsp:spPr>
        <a:xfrm>
          <a:off x="3941414" y="2519434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9067" y="2563122"/>
        <a:ext cx="20310" cy="4062"/>
      </dsp:txXfrm>
    </dsp:sp>
    <dsp:sp modelId="{EF003854-5E3D-400A-8672-9E7C69EEAB64}">
      <dsp:nvSpPr>
        <dsp:cNvPr id="0" name=""/>
        <dsp:cNvSpPr/>
      </dsp:nvSpPr>
      <dsp:spPr>
        <a:xfrm>
          <a:off x="2177061" y="2035307"/>
          <a:ext cx="1766153" cy="1059692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strike="sngStrike" kern="1200" dirty="0" smtClean="0">
              <a:solidFill>
                <a:srgbClr val="FF0000"/>
              </a:solidFill>
            </a:rPr>
            <a:t>Izračunavanje frekvencije kritičnog događaja</a:t>
          </a:r>
          <a:endParaRPr lang="en-US" sz="1500" strike="sngStrike" kern="1200" dirty="0">
            <a:solidFill>
              <a:srgbClr val="FF0000"/>
            </a:solidFill>
          </a:endParaRPr>
        </a:p>
      </dsp:txBody>
      <dsp:txXfrm>
        <a:off x="2177061" y="2035307"/>
        <a:ext cx="1766153" cy="1059692"/>
      </dsp:txXfrm>
    </dsp:sp>
    <dsp:sp modelId="{18FF142A-91AF-4F5C-B55D-57A13DFE8CC8}">
      <dsp:nvSpPr>
        <dsp:cNvPr id="0" name=""/>
        <dsp:cNvSpPr/>
      </dsp:nvSpPr>
      <dsp:spPr>
        <a:xfrm>
          <a:off x="887768" y="3093200"/>
          <a:ext cx="4344738" cy="375615"/>
        </a:xfrm>
        <a:custGeom>
          <a:avLst/>
          <a:gdLst/>
          <a:ahLst/>
          <a:cxnLst/>
          <a:rect l="0" t="0" r="0" b="0"/>
          <a:pathLst>
            <a:path>
              <a:moveTo>
                <a:pt x="4344738" y="0"/>
              </a:moveTo>
              <a:lnTo>
                <a:pt x="4344738" y="204907"/>
              </a:lnTo>
              <a:lnTo>
                <a:pt x="0" y="204907"/>
              </a:lnTo>
              <a:lnTo>
                <a:pt x="0" y="375615"/>
              </a:lnTo>
            </a:path>
          </a:pathLst>
        </a:custGeom>
        <a:noFill/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1045" y="3278976"/>
        <a:ext cx="218184" cy="4062"/>
      </dsp:txXfrm>
    </dsp:sp>
    <dsp:sp modelId="{16BC54C1-7FC7-4CE5-9C9A-54BEC681D356}">
      <dsp:nvSpPr>
        <dsp:cNvPr id="0" name=""/>
        <dsp:cNvSpPr/>
      </dsp:nvSpPr>
      <dsp:spPr>
        <a:xfrm>
          <a:off x="4349430" y="2035307"/>
          <a:ext cx="1766153" cy="1059692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strike="sngStrike" kern="1200" dirty="0" smtClean="0">
              <a:solidFill>
                <a:srgbClr val="FF0000"/>
              </a:solidFill>
            </a:rPr>
            <a:t>Izračunavanje frekvencije opasnog fenomena</a:t>
          </a:r>
          <a:endParaRPr lang="en-US" sz="1500" strike="sngStrike" kern="1200" dirty="0">
            <a:solidFill>
              <a:srgbClr val="FF0000"/>
            </a:solidFill>
          </a:endParaRPr>
        </a:p>
      </dsp:txBody>
      <dsp:txXfrm>
        <a:off x="4349430" y="2035307"/>
        <a:ext cx="1766153" cy="1059692"/>
      </dsp:txXfrm>
    </dsp:sp>
    <dsp:sp modelId="{1BDDD287-A578-456B-821D-916435218EE6}">
      <dsp:nvSpPr>
        <dsp:cNvPr id="0" name=""/>
        <dsp:cNvSpPr/>
      </dsp:nvSpPr>
      <dsp:spPr>
        <a:xfrm>
          <a:off x="1769045" y="3985341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697" y="4029030"/>
        <a:ext cx="20310" cy="4062"/>
      </dsp:txXfrm>
    </dsp:sp>
    <dsp:sp modelId="{0D60900A-20B2-41D4-8B94-1FABA664103C}">
      <dsp:nvSpPr>
        <dsp:cNvPr id="0" name=""/>
        <dsp:cNvSpPr/>
      </dsp:nvSpPr>
      <dsp:spPr>
        <a:xfrm>
          <a:off x="4691" y="3501215"/>
          <a:ext cx="1766153" cy="1059692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strike="sngStrike" kern="1200" dirty="0" smtClean="0">
              <a:solidFill>
                <a:srgbClr val="FF0000"/>
              </a:solidFill>
            </a:rPr>
            <a:t>Određivanje klase posledica opasnog fenomena</a:t>
          </a:r>
          <a:endParaRPr lang="en-US" sz="1500" strike="sngStrike" kern="1200" dirty="0">
            <a:solidFill>
              <a:srgbClr val="FF0000"/>
            </a:solidFill>
          </a:endParaRPr>
        </a:p>
      </dsp:txBody>
      <dsp:txXfrm>
        <a:off x="4691" y="3501215"/>
        <a:ext cx="1766153" cy="1059692"/>
      </dsp:txXfrm>
    </dsp:sp>
    <dsp:sp modelId="{3FA8A687-BCF6-4879-9271-B683FB8F821B}">
      <dsp:nvSpPr>
        <dsp:cNvPr id="0" name=""/>
        <dsp:cNvSpPr/>
      </dsp:nvSpPr>
      <dsp:spPr>
        <a:xfrm>
          <a:off x="2177061" y="3501215"/>
          <a:ext cx="1766153" cy="105969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strike="sngStrike" kern="1200" dirty="0" smtClean="0">
              <a:solidFill>
                <a:srgbClr val="FF0000"/>
              </a:solidFill>
            </a:rPr>
            <a:t>Određivanje nivoa rizika</a:t>
          </a:r>
          <a:endParaRPr lang="en-US" sz="1500" strike="sngStrike" kern="1200" dirty="0">
            <a:solidFill>
              <a:srgbClr val="FF0000"/>
            </a:solidFill>
          </a:endParaRPr>
        </a:p>
      </dsp:txBody>
      <dsp:txXfrm>
        <a:off x="2177061" y="3501215"/>
        <a:ext cx="1766153" cy="105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545-19ED-47E6-B7FB-048C37A6933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4420" y="385945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/>
              <a:t>Sredstva i oprema za gašenje požara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64420" y="2648724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Osnovne akademske studije – zaštita na radu</a:t>
            </a:r>
          </a:p>
          <a:p>
            <a:r>
              <a:rPr lang="sr-Latn-RS" dirty="0" smtClean="0"/>
              <a:t>Vežbe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64419" y="409250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dirty="0" smtClean="0"/>
              <a:t>Fakultet zaštite na radu u Nišu</a:t>
            </a:r>
          </a:p>
          <a:p>
            <a:pPr algn="ctr"/>
            <a:r>
              <a:rPr lang="sr-Latn-RS" dirty="0" smtClean="0"/>
              <a:t>Školska godina: 2012/20</a:t>
            </a:r>
            <a:r>
              <a:rPr lang="en-US" dirty="0" smtClean="0"/>
              <a:t>2</a:t>
            </a:r>
            <a:r>
              <a:rPr lang="sr-Latn-RS" dirty="0" smtClean="0"/>
              <a:t>3 – prolećni semestar</a:t>
            </a:r>
          </a:p>
          <a:p>
            <a:pPr algn="ctr"/>
            <a:r>
              <a:rPr lang="sr-Latn-RS" b="1" dirty="0" smtClean="0"/>
              <a:t>12.04.20</a:t>
            </a:r>
            <a:r>
              <a:rPr lang="en-US" b="1" dirty="0" smtClean="0"/>
              <a:t>2</a:t>
            </a:r>
            <a:r>
              <a:rPr lang="sr-Latn-RS" b="1" dirty="0" smtClean="0"/>
              <a:t>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6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519112"/>
            <a:ext cx="105346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62" y="0"/>
            <a:ext cx="9087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6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09550"/>
            <a:ext cx="105441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365"/>
            <a:ext cx="12192000" cy="3353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974" y="1200150"/>
            <a:ext cx="69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Primer popunjene tabele prilikom izbora Kritičnih događaja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6" y="0"/>
            <a:ext cx="9097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33" y="135682"/>
            <a:ext cx="6627425" cy="66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8587"/>
            <a:ext cx="104394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63" y="0"/>
            <a:ext cx="5346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776287"/>
            <a:ext cx="9008858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633412"/>
            <a:ext cx="9401096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4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20" y="257175"/>
            <a:ext cx="9124950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20" y="3491743"/>
            <a:ext cx="6638925" cy="23241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76375" y="1562100"/>
            <a:ext cx="5514975" cy="685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7123940" y="1720334"/>
            <a:ext cx="28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>
                <a:solidFill>
                  <a:srgbClr val="FF0000"/>
                </a:solidFill>
              </a:rPr>
              <a:t>Posmatrati kao jedan korak</a:t>
            </a:r>
            <a:endParaRPr lang="sr-Latn-R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9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685800"/>
            <a:ext cx="986698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ow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85505"/>
            <a:ext cx="9126843" cy="59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7277" y="-2099252"/>
            <a:ext cx="6740368" cy="11174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47" y="1512410"/>
            <a:ext cx="1133175" cy="947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453" y="3462408"/>
            <a:ext cx="815579" cy="1579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487" y="3487815"/>
            <a:ext cx="169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Reaktor</a:t>
            </a:r>
            <a:endParaRPr 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7784" t="17860" r="17862" b="17044"/>
          <a:stretch/>
        </p:blipFill>
        <p:spPr>
          <a:xfrm>
            <a:off x="6686025" y="1409349"/>
            <a:ext cx="1673219" cy="1711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47445" y="3120704"/>
            <a:ext cx="235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Oprema za pakovanje</a:t>
            </a:r>
            <a:endParaRPr 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6" idx="2"/>
            <a:endCxn id="8" idx="0"/>
          </p:cNvCxnSpPr>
          <p:nvPr/>
        </p:nvCxnSpPr>
        <p:spPr>
          <a:xfrm>
            <a:off x="1725335" y="2459777"/>
            <a:ext cx="74908" cy="1002631"/>
          </a:xfrm>
          <a:prstGeom prst="line">
            <a:avLst/>
          </a:prstGeom>
          <a:ln w="4762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6275" y="2697984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CEVOVOD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NAPOMENA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566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7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8"/>
            <a:ext cx="10515600" cy="800128"/>
          </a:xfrm>
        </p:spPr>
        <p:txBody>
          <a:bodyPr/>
          <a:lstStyle/>
          <a:p>
            <a:r>
              <a:rPr lang="sr-Latn-RS" dirty="0" smtClean="0"/>
              <a:t>Kratak pregled strukture projektnog zadatka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39" y="84966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sr-Latn-RS" dirty="0" smtClean="0"/>
              <a:t>ARAMIS METODOLOGIJA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05936060"/>
              </p:ext>
            </p:extLst>
          </p:nvPr>
        </p:nvGraphicFramePr>
        <p:xfrm>
          <a:off x="2651490" y="1577989"/>
          <a:ext cx="6120276" cy="513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499919" y="1996580"/>
            <a:ext cx="4269997" cy="130029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3371090" y="1649794"/>
            <a:ext cx="28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>
                <a:solidFill>
                  <a:srgbClr val="FF0000"/>
                </a:solidFill>
              </a:rPr>
              <a:t>Posmatrati kao jedan korak</a:t>
            </a:r>
            <a:endParaRPr lang="sr-Latn-R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8"/>
            <a:ext cx="10515600" cy="800128"/>
          </a:xfrm>
        </p:spPr>
        <p:txBody>
          <a:bodyPr/>
          <a:lstStyle/>
          <a:p>
            <a:r>
              <a:rPr lang="sr-Latn-RS" dirty="0" smtClean="0"/>
              <a:t>Kratak pregled strukture projektnog zadatka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39" y="84966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sr-Latn-RS" dirty="0" smtClean="0"/>
              <a:t>ARAMIS METODOLOGIJA</a:t>
            </a:r>
          </a:p>
        </p:txBody>
      </p:sp>
      <p:pic>
        <p:nvPicPr>
          <p:cNvPr id="10" name="Picture 2" descr="Bow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18" y="1566833"/>
            <a:ext cx="7556170" cy="48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55" y="100097"/>
            <a:ext cx="8211899" cy="668973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4959"/>
              </p:ext>
            </p:extLst>
          </p:nvPr>
        </p:nvGraphicFramePr>
        <p:xfrm>
          <a:off x="4984750" y="452966"/>
          <a:ext cx="67990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36"/>
                <a:gridCol w="2133537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400" dirty="0" smtClean="0"/>
                        <a:t>R. br.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/>
                        <a:t>Tipologija opasne opreme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/>
                        <a:t>Naziv opasne opreme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/>
                        <a:t>Naziv materije</a:t>
                      </a:r>
                      <a:endParaRPr lang="sr-Latn-R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4352925" y="695218"/>
            <a:ext cx="4286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5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8803"/>
          <a:stretch/>
        </p:blipFill>
        <p:spPr>
          <a:xfrm>
            <a:off x="652302" y="952500"/>
            <a:ext cx="3798646" cy="542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302" y="1095375"/>
            <a:ext cx="488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Tipologija opasne opreme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2194"/>
          <a:stretch/>
        </p:blipFill>
        <p:spPr>
          <a:xfrm rot="5400000">
            <a:off x="5721188" y="2860837"/>
            <a:ext cx="5874074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9525" y="910709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Kritični događaji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2291"/>
          <a:stretch/>
        </p:blipFill>
        <p:spPr>
          <a:xfrm>
            <a:off x="2010386" y="918803"/>
            <a:ext cx="7108447" cy="29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131</Words>
  <Application>Microsoft Office PowerPoint</Application>
  <PresentationFormat>Widescreen</PresentationFormat>
  <Paragraphs>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NAPOMENA</vt:lpstr>
      <vt:lpstr>Kratak pregled strukture projektnog zadatka</vt:lpstr>
      <vt:lpstr>Kratak pregled strukture projektnog zadatka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Misic</dc:creator>
  <cp:lastModifiedBy>Windows User</cp:lastModifiedBy>
  <cp:revision>26</cp:revision>
  <dcterms:created xsi:type="dcterms:W3CDTF">2020-01-08T20:25:57Z</dcterms:created>
  <dcterms:modified xsi:type="dcterms:W3CDTF">2023-04-12T11:02:05Z</dcterms:modified>
</cp:coreProperties>
</file>